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4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6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7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6" r:id="rId2"/>
    <p:sldMasterId id="2147483701" r:id="rId3"/>
    <p:sldMasterId id="2147483725" r:id="rId4"/>
    <p:sldMasterId id="2147483738" r:id="rId5"/>
    <p:sldMasterId id="2147483885" r:id="rId6"/>
    <p:sldMasterId id="2147483901" r:id="rId7"/>
    <p:sldMasterId id="2147483913" r:id="rId8"/>
  </p:sldMasterIdLst>
  <p:notesMasterIdLst>
    <p:notesMasterId r:id="rId18"/>
  </p:notesMasterIdLst>
  <p:handoutMasterIdLst>
    <p:handoutMasterId r:id="rId19"/>
  </p:handoutMasterIdLst>
  <p:sldIdLst>
    <p:sldId id="420" r:id="rId9"/>
    <p:sldId id="440" r:id="rId10"/>
    <p:sldId id="441" r:id="rId11"/>
    <p:sldId id="444" r:id="rId12"/>
    <p:sldId id="446" r:id="rId13"/>
    <p:sldId id="447" r:id="rId14"/>
    <p:sldId id="445" r:id="rId15"/>
    <p:sldId id="442" r:id="rId16"/>
    <p:sldId id="449" r:id="rId17"/>
  </p:sldIdLst>
  <p:sldSz cx="9144000" cy="6858000" type="screen4x3"/>
  <p:notesSz cx="6805613" cy="9939338"/>
  <p:defaultTextStyle>
    <a:defPPr>
      <a:defRPr lang="en-US"/>
    </a:defPPr>
    <a:lvl1pPr marL="0" algn="l" defTabSz="7679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98" algn="l" defTabSz="7679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98" algn="l" defTabSz="7679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96" algn="l" defTabSz="7679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995" algn="l" defTabSz="7679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994" algn="l" defTabSz="7679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993" algn="l" defTabSz="7679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992" algn="l" defTabSz="7679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990" algn="l" defTabSz="76799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62" userDrawn="1">
          <p15:clr>
            <a:srgbClr val="A4A3A4"/>
          </p15:clr>
        </p15:guide>
        <p15:guide id="2" pos="5760" userDrawn="1">
          <p15:clr>
            <a:srgbClr val="A4A3A4"/>
          </p15:clr>
        </p15:guide>
        <p15:guide id="3" orient="horz" pos="217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et_nq" initials="v" lastIdx="4" clrIdx="0"/>
  <p:cmAuthor id="1" name="Bui Thao Nguyen" initials="BT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3B3B"/>
    <a:srgbClr val="FFCC00"/>
    <a:srgbClr val="74B230"/>
    <a:srgbClr val="00CCFF"/>
    <a:srgbClr val="639729"/>
    <a:srgbClr val="DDDDDD"/>
    <a:srgbClr val="A47D00"/>
    <a:srgbClr val="33CCFF"/>
    <a:srgbClr val="FFF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86323" autoAdjust="0"/>
  </p:normalViewPr>
  <p:slideViewPr>
    <p:cSldViewPr snapToGrid="0" showGuides="1">
      <p:cViewPr>
        <p:scale>
          <a:sx n="66" d="100"/>
          <a:sy n="66" d="100"/>
        </p:scale>
        <p:origin x="-1434" y="-186"/>
      </p:cViewPr>
      <p:guideLst>
        <p:guide orient="horz" pos="3262"/>
        <p:guide orient="horz" pos="2175"/>
        <p:guide pos="5760"/>
        <p:guide pos="2880"/>
      </p:guideLst>
    </p:cSldViewPr>
  </p:slideViewPr>
  <p:outlineViewPr>
    <p:cViewPr>
      <p:scale>
        <a:sx n="33" d="100"/>
        <a:sy n="33" d="100"/>
      </p:scale>
      <p:origin x="0" y="164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9B9F8-F491-4FA1-85E4-93C32DCCE213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CCC0B-53D3-4794-A702-334D5674D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22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5A974-2B9D-4DE7-B1FD-B969DD33CD5E}" type="datetimeFigureOut">
              <a:rPr kumimoji="1" lang="ja-JP" altLang="en-US" smtClean="0"/>
              <a:pPr/>
              <a:t>2017/4/11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E44EA-33D9-406B-AA52-45755D8D5CB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10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1998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256000" algn="l" defTabSz="511998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511998" algn="l" defTabSz="511998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767998" algn="l" defTabSz="511998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1023996" algn="l" defTabSz="511998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1279996" algn="l" defTabSz="511998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535995" algn="l" defTabSz="511998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791994" algn="l" defTabSz="511998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2047994" algn="l" defTabSz="511998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3503" y="2282245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3503" y="1622593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28978" y="2132783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13293" y="1753342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39923" y="1922750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50960" y="2282245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960" y="1622593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906435" y="2132783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3190751" y="1753342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3317380" y="1922750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44845" y="2282245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44845" y="1622593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6800318" y="2132783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6084634" y="1753342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6211263" y="1922750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73503" y="4454066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73503" y="3794415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028978" y="4304604"/>
            <a:ext cx="913951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313293" y="3925163"/>
            <a:ext cx="568259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439923" y="409457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850960" y="4454066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850960" y="3794415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3906435" y="4304604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3190751" y="3925163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図プレースホルダー 25"/>
          <p:cNvSpPr>
            <a:spLocks noGrp="1"/>
          </p:cNvSpPr>
          <p:nvPr>
            <p:ph type="pic" sz="quarter" idx="26" hasCustomPrompt="1"/>
          </p:nvPr>
        </p:nvSpPr>
        <p:spPr>
          <a:xfrm>
            <a:off x="3317380" y="409457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44845" y="4454066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44845" y="3794415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6800318" y="4304604"/>
            <a:ext cx="913951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6084634" y="3925163"/>
            <a:ext cx="568259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6211263" y="409457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082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600" cy="1713864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666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136" y="0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136" y="1715666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003" y="0"/>
            <a:ext cx="1308600" cy="1713864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003" y="1715666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003" y="3429529"/>
            <a:ext cx="1308600" cy="1713864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003" y="5145195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6871" y="5145195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1739" y="5145195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6607" y="0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6607" y="1715666"/>
            <a:ext cx="1308600" cy="1713864"/>
          </a:xfrm>
          <a:solidFill>
            <a:schemeClr val="accent3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6607" y="5145195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1475" y="0"/>
            <a:ext cx="1308600" cy="1713864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1475" y="1715666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1475" y="5145195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531"/>
            <a:ext cx="2611800" cy="342952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3916871" y="2"/>
            <a:ext cx="2611800" cy="342952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5977265" y="4165580"/>
            <a:ext cx="970315" cy="48013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25955" y="4275018"/>
            <a:ext cx="4272932" cy="682954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5955" y="3606057"/>
            <a:ext cx="427293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391161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188" y="735504"/>
            <a:ext cx="349362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11188" y="3516656"/>
            <a:ext cx="3493629" cy="2676552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248000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924000" y="599387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248000" y="55618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0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652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9187" y="232836"/>
            <a:ext cx="3493629" cy="8545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66279" y="2131167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595333" y="1747378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66279" y="1757770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66279" y="3489864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595333" y="3106075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66279" y="3116465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66279" y="4845191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595333" y="446140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966279" y="4471792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220000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896000" y="599387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55618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935755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6270"/>
            <a:ext cx="9144000" cy="316173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1" y="4128340"/>
            <a:ext cx="3997969" cy="22196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0" y="326420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24000" y="283214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40007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26420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3" y="4501740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3" y="4128339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3" y="5654442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3" y="5281040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77514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5603" y="504906"/>
            <a:ext cx="8312795" cy="185766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32795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770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4934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838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89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40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Item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3503" y="2282245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3503" y="1622593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28978" y="2132783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13293" y="1753342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850960" y="2282245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50960" y="1622593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906435" y="2132783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3190751" y="1753342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744845" y="2282245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744845" y="1622593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6800318" y="2132783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6084634" y="1753342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73503" y="4454066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973503" y="3794415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1028978" y="4304604"/>
            <a:ext cx="913951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313293" y="3925163"/>
            <a:ext cx="568259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3850960" y="4454066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3850960" y="3794415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3906435" y="4304604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円/楕円 4"/>
          <p:cNvSpPr/>
          <p:nvPr userDrawn="1"/>
        </p:nvSpPr>
        <p:spPr>
          <a:xfrm>
            <a:off x="3190751" y="3925163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6744845" y="4454066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6744845" y="3794415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 userDrawn="1"/>
        </p:nvSpPr>
        <p:spPr>
          <a:xfrm>
            <a:off x="6800318" y="4304604"/>
            <a:ext cx="913951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"/>
          <p:cNvSpPr/>
          <p:nvPr userDrawn="1"/>
        </p:nvSpPr>
        <p:spPr>
          <a:xfrm>
            <a:off x="6084634" y="3925163"/>
            <a:ext cx="568259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375077" y="1896783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01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38" name="テキスト ボックス 37"/>
          <p:cNvSpPr txBox="1"/>
          <p:nvPr userDrawn="1"/>
        </p:nvSpPr>
        <p:spPr>
          <a:xfrm>
            <a:off x="3252533" y="1896783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02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39" name="テキスト ボックス 38"/>
          <p:cNvSpPr txBox="1"/>
          <p:nvPr userDrawn="1"/>
        </p:nvSpPr>
        <p:spPr>
          <a:xfrm>
            <a:off x="6146417" y="1896783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03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 userDrawn="1"/>
        </p:nvSpPr>
        <p:spPr>
          <a:xfrm>
            <a:off x="375077" y="4068604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04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 userDrawn="1"/>
        </p:nvSpPr>
        <p:spPr>
          <a:xfrm>
            <a:off x="3252533" y="4068604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05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6146417" y="4068604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06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449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1790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260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7366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6950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492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835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7580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508787"/>
            <a:ext cx="8496944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411015"/>
            <a:ext cx="8496944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85455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316766"/>
            <a:ext cx="6912768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4"/>
            <a:ext cx="6912768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303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835294" y="2399776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835294" y="1788511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3791072" y="2298702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3075387" y="1919261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 userDrawn="1"/>
        </p:nvSpPr>
        <p:spPr>
          <a:xfrm>
            <a:off x="1236865" y="2062702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01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15210" y="3748309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35294" y="3137044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3819064" y="3648647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3075387" y="3255350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 userDrawn="1"/>
        </p:nvSpPr>
        <p:spPr>
          <a:xfrm>
            <a:off x="1236865" y="3411234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02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320153" y="2399776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320153" y="1788511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5320153" y="3748309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4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5320153" y="3137044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320153" y="5152262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320153" y="4540997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2134128" y="5203825"/>
            <a:ext cx="267722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854212" y="4592560"/>
            <a:ext cx="267722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39"/>
          <p:cNvSpPr/>
          <p:nvPr userDrawn="1"/>
        </p:nvSpPr>
        <p:spPr>
          <a:xfrm>
            <a:off x="3837982" y="5104163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4"/>
          <p:cNvSpPr/>
          <p:nvPr userDrawn="1"/>
        </p:nvSpPr>
        <p:spPr>
          <a:xfrm>
            <a:off x="3094305" y="4738576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58968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1406763" y="2922712"/>
            <a:ext cx="164499" cy="2196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1406763" y="3922518"/>
            <a:ext cx="164499" cy="2196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425" y="2829077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650425" y="3828884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613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425" y="2361261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650425" y="3361068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650425" y="4360875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976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1406763" y="1576384"/>
            <a:ext cx="164499" cy="2196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4"/>
          <p:cNvSpPr/>
          <p:nvPr userDrawn="1"/>
        </p:nvSpPr>
        <p:spPr>
          <a:xfrm>
            <a:off x="1406763" y="3063946"/>
            <a:ext cx="164499" cy="2196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50425" y="1482750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1650425" y="2834826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円/楕円 4"/>
          <p:cNvSpPr/>
          <p:nvPr userDrawn="1"/>
        </p:nvSpPr>
        <p:spPr>
          <a:xfrm>
            <a:off x="1406763" y="5134107"/>
            <a:ext cx="164499" cy="2196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1650425" y="3834633"/>
            <a:ext cx="5969577" cy="817324"/>
          </a:xfrm>
        </p:spPr>
        <p:txBody>
          <a:bodyPr anchor="t">
            <a:noAutofit/>
          </a:bodyPr>
          <a:lstStyle>
            <a:lvl1pPr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792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430751" y="1694015"/>
            <a:ext cx="4373527" cy="4519323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13109" y="3853478"/>
            <a:ext cx="4522561" cy="1519453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3109" y="3106729"/>
            <a:ext cx="452256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168582" y="3665308"/>
            <a:ext cx="60471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234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13109" y="3853478"/>
            <a:ext cx="4522561" cy="1519453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113109" y="3106729"/>
            <a:ext cx="452256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4168582" y="3665308"/>
            <a:ext cx="60471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114877"/>
            <a:ext cx="4661184" cy="3258053"/>
          </a:xfrm>
          <a:custGeom>
            <a:avLst/>
            <a:gdLst>
              <a:gd name="connsiteX0" fmla="*/ 8026368 w 9322368"/>
              <a:gd name="connsiteY0" fmla="*/ 648000 h 4886325"/>
              <a:gd name="connsiteX1" fmla="*/ 8674368 w 9322368"/>
              <a:gd name="connsiteY1" fmla="*/ 648000 h 4886325"/>
              <a:gd name="connsiteX2" fmla="*/ 8674368 w 9322368"/>
              <a:gd name="connsiteY2" fmla="*/ 1296000 h 4886325"/>
              <a:gd name="connsiteX3" fmla="*/ 8026368 w 9322368"/>
              <a:gd name="connsiteY3" fmla="*/ 1296000 h 4886325"/>
              <a:gd name="connsiteX4" fmla="*/ 8674368 w 9322368"/>
              <a:gd name="connsiteY4" fmla="*/ 0 h 4886325"/>
              <a:gd name="connsiteX5" fmla="*/ 9322368 w 9322368"/>
              <a:gd name="connsiteY5" fmla="*/ 0 h 4886325"/>
              <a:gd name="connsiteX6" fmla="*/ 9322368 w 9322368"/>
              <a:gd name="connsiteY6" fmla="*/ 648000 h 4886325"/>
              <a:gd name="connsiteX7" fmla="*/ 8674368 w 9322368"/>
              <a:gd name="connsiteY7" fmla="*/ 648000 h 4886325"/>
              <a:gd name="connsiteX8" fmla="*/ 0 w 9322368"/>
              <a:gd name="connsiteY8" fmla="*/ 0 h 4886325"/>
              <a:gd name="connsiteX9" fmla="*/ 7378368 w 9322368"/>
              <a:gd name="connsiteY9" fmla="*/ 0 h 4886325"/>
              <a:gd name="connsiteX10" fmla="*/ 8026368 w 9322368"/>
              <a:gd name="connsiteY10" fmla="*/ 0 h 4886325"/>
              <a:gd name="connsiteX11" fmla="*/ 8026368 w 9322368"/>
              <a:gd name="connsiteY11" fmla="*/ 648000 h 4886325"/>
              <a:gd name="connsiteX12" fmla="*/ 7378368 w 9322368"/>
              <a:gd name="connsiteY12" fmla="*/ 648000 h 4886325"/>
              <a:gd name="connsiteX13" fmla="*/ 7378368 w 9322368"/>
              <a:gd name="connsiteY13" fmla="*/ 1296000 h 4886325"/>
              <a:gd name="connsiteX14" fmla="*/ 8026368 w 9322368"/>
              <a:gd name="connsiteY14" fmla="*/ 1296000 h 4886325"/>
              <a:gd name="connsiteX15" fmla="*/ 8026368 w 9322368"/>
              <a:gd name="connsiteY15" fmla="*/ 1944000 h 4886325"/>
              <a:gd name="connsiteX16" fmla="*/ 7378368 w 9322368"/>
              <a:gd name="connsiteY16" fmla="*/ 1944000 h 4886325"/>
              <a:gd name="connsiteX17" fmla="*/ 7378368 w 9322368"/>
              <a:gd name="connsiteY17" fmla="*/ 4886325 h 4886325"/>
              <a:gd name="connsiteX18" fmla="*/ 0 w 9322368"/>
              <a:gd name="connsiteY18" fmla="*/ 4886325 h 488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322368" h="4886325">
                <a:moveTo>
                  <a:pt x="8026368" y="648000"/>
                </a:moveTo>
                <a:lnTo>
                  <a:pt x="8674368" y="648000"/>
                </a:lnTo>
                <a:lnTo>
                  <a:pt x="8674368" y="1296000"/>
                </a:lnTo>
                <a:lnTo>
                  <a:pt x="8026368" y="1296000"/>
                </a:lnTo>
                <a:close/>
                <a:moveTo>
                  <a:pt x="8674368" y="0"/>
                </a:moveTo>
                <a:lnTo>
                  <a:pt x="9322368" y="0"/>
                </a:lnTo>
                <a:lnTo>
                  <a:pt x="9322368" y="648000"/>
                </a:lnTo>
                <a:lnTo>
                  <a:pt x="8674368" y="648000"/>
                </a:lnTo>
                <a:close/>
                <a:moveTo>
                  <a:pt x="0" y="0"/>
                </a:moveTo>
                <a:lnTo>
                  <a:pt x="7378368" y="0"/>
                </a:lnTo>
                <a:lnTo>
                  <a:pt x="8026368" y="0"/>
                </a:lnTo>
                <a:lnTo>
                  <a:pt x="8026368" y="648000"/>
                </a:lnTo>
                <a:lnTo>
                  <a:pt x="7378368" y="648000"/>
                </a:lnTo>
                <a:lnTo>
                  <a:pt x="7378368" y="1296000"/>
                </a:lnTo>
                <a:lnTo>
                  <a:pt x="8026368" y="1296000"/>
                </a:lnTo>
                <a:lnTo>
                  <a:pt x="8026368" y="1944000"/>
                </a:lnTo>
                <a:lnTo>
                  <a:pt x="7378368" y="1944000"/>
                </a:lnTo>
                <a:lnTo>
                  <a:pt x="7378368" y="4886325"/>
                </a:lnTo>
                <a:lnTo>
                  <a:pt x="0" y="488632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308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&amp; 3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図プレースホルダー 19"/>
          <p:cNvSpPr>
            <a:spLocks noGrp="1"/>
          </p:cNvSpPr>
          <p:nvPr>
            <p:ph type="pic" sz="quarter" idx="23" hasCustomPrompt="1"/>
          </p:nvPr>
        </p:nvSpPr>
        <p:spPr>
          <a:xfrm>
            <a:off x="430751" y="1694015"/>
            <a:ext cx="4373527" cy="4519323"/>
          </a:xfrm>
          <a:custGeom>
            <a:avLst/>
            <a:gdLst>
              <a:gd name="connsiteX0" fmla="*/ 674702 w 8747052"/>
              <a:gd name="connsiteY0" fmla="*/ 5481938 h 6777938"/>
              <a:gd name="connsiteX1" fmla="*/ 1322702 w 8747052"/>
              <a:gd name="connsiteY1" fmla="*/ 5481938 h 6777938"/>
              <a:gd name="connsiteX2" fmla="*/ 1322702 w 8747052"/>
              <a:gd name="connsiteY2" fmla="*/ 6129938 h 6777938"/>
              <a:gd name="connsiteX3" fmla="*/ 674702 w 8747052"/>
              <a:gd name="connsiteY3" fmla="*/ 6129938 h 6777938"/>
              <a:gd name="connsiteX4" fmla="*/ 1322702 w 8747052"/>
              <a:gd name="connsiteY4" fmla="*/ 4833938 h 6777938"/>
              <a:gd name="connsiteX5" fmla="*/ 1970702 w 8747052"/>
              <a:gd name="connsiteY5" fmla="*/ 4833938 h 6777938"/>
              <a:gd name="connsiteX6" fmla="*/ 1970702 w 8747052"/>
              <a:gd name="connsiteY6" fmla="*/ 5481938 h 6777938"/>
              <a:gd name="connsiteX7" fmla="*/ 1322702 w 8747052"/>
              <a:gd name="connsiteY7" fmla="*/ 5481938 h 6777938"/>
              <a:gd name="connsiteX8" fmla="*/ 0 w 8747052"/>
              <a:gd name="connsiteY8" fmla="*/ 4833938 h 6777938"/>
              <a:gd name="connsiteX9" fmla="*/ 648000 w 8747052"/>
              <a:gd name="connsiteY9" fmla="*/ 4833938 h 6777938"/>
              <a:gd name="connsiteX10" fmla="*/ 648000 w 8747052"/>
              <a:gd name="connsiteY10" fmla="*/ 5481938 h 6777938"/>
              <a:gd name="connsiteX11" fmla="*/ 0 w 8747052"/>
              <a:gd name="connsiteY11" fmla="*/ 5481938 h 6777938"/>
              <a:gd name="connsiteX12" fmla="*/ 7451052 w 8747052"/>
              <a:gd name="connsiteY12" fmla="*/ 1296000 h 6777938"/>
              <a:gd name="connsiteX13" fmla="*/ 8099052 w 8747052"/>
              <a:gd name="connsiteY13" fmla="*/ 1296000 h 6777938"/>
              <a:gd name="connsiteX14" fmla="*/ 8099052 w 8747052"/>
              <a:gd name="connsiteY14" fmla="*/ 1944000 h 6777938"/>
              <a:gd name="connsiteX15" fmla="*/ 7451052 w 8747052"/>
              <a:gd name="connsiteY15" fmla="*/ 1944000 h 6777938"/>
              <a:gd name="connsiteX16" fmla="*/ 6803052 w 8747052"/>
              <a:gd name="connsiteY16" fmla="*/ 648000 h 6777938"/>
              <a:gd name="connsiteX17" fmla="*/ 7451052 w 8747052"/>
              <a:gd name="connsiteY17" fmla="*/ 648000 h 6777938"/>
              <a:gd name="connsiteX18" fmla="*/ 7451052 w 8747052"/>
              <a:gd name="connsiteY18" fmla="*/ 1296000 h 6777938"/>
              <a:gd name="connsiteX19" fmla="*/ 6803052 w 8747052"/>
              <a:gd name="connsiteY19" fmla="*/ 1296000 h 6777938"/>
              <a:gd name="connsiteX20" fmla="*/ 6803052 w 8747052"/>
              <a:gd name="connsiteY20" fmla="*/ 5481938 h 6777938"/>
              <a:gd name="connsiteX21" fmla="*/ 2618703 w 8747052"/>
              <a:gd name="connsiteY21" fmla="*/ 5481938 h 6777938"/>
              <a:gd name="connsiteX22" fmla="*/ 2618703 w 8747052"/>
              <a:gd name="connsiteY22" fmla="*/ 6129938 h 6777938"/>
              <a:gd name="connsiteX23" fmla="*/ 1970703 w 8747052"/>
              <a:gd name="connsiteY23" fmla="*/ 6129938 h 6777938"/>
              <a:gd name="connsiteX24" fmla="*/ 1970703 w 8747052"/>
              <a:gd name="connsiteY24" fmla="*/ 6777938 h 6777938"/>
              <a:gd name="connsiteX25" fmla="*/ 1322703 w 8747052"/>
              <a:gd name="connsiteY25" fmla="*/ 6777938 h 6777938"/>
              <a:gd name="connsiteX26" fmla="*/ 1322703 w 8747052"/>
              <a:gd name="connsiteY26" fmla="*/ 6129938 h 6777938"/>
              <a:gd name="connsiteX27" fmla="*/ 1970703 w 8747052"/>
              <a:gd name="connsiteY27" fmla="*/ 6129938 h 6777938"/>
              <a:gd name="connsiteX28" fmla="*/ 1970703 w 8747052"/>
              <a:gd name="connsiteY28" fmla="*/ 5481938 h 6777938"/>
              <a:gd name="connsiteX29" fmla="*/ 1970703 w 8747052"/>
              <a:gd name="connsiteY29" fmla="*/ 5481938 h 6777938"/>
              <a:gd name="connsiteX30" fmla="*/ 1970703 w 8747052"/>
              <a:gd name="connsiteY30" fmla="*/ 648001 h 6777938"/>
              <a:gd name="connsiteX31" fmla="*/ 6803052 w 8747052"/>
              <a:gd name="connsiteY31" fmla="*/ 648001 h 6777938"/>
              <a:gd name="connsiteX32" fmla="*/ 8099052 w 8747052"/>
              <a:gd name="connsiteY32" fmla="*/ 648000 h 6777938"/>
              <a:gd name="connsiteX33" fmla="*/ 8747052 w 8747052"/>
              <a:gd name="connsiteY33" fmla="*/ 648000 h 6777938"/>
              <a:gd name="connsiteX34" fmla="*/ 8747052 w 8747052"/>
              <a:gd name="connsiteY34" fmla="*/ 1296000 h 6777938"/>
              <a:gd name="connsiteX35" fmla="*/ 8099052 w 8747052"/>
              <a:gd name="connsiteY35" fmla="*/ 1296000 h 6777938"/>
              <a:gd name="connsiteX36" fmla="*/ 7451052 w 8747052"/>
              <a:gd name="connsiteY36" fmla="*/ 0 h 6777938"/>
              <a:gd name="connsiteX37" fmla="*/ 8099052 w 8747052"/>
              <a:gd name="connsiteY37" fmla="*/ 0 h 6777938"/>
              <a:gd name="connsiteX38" fmla="*/ 8099052 w 8747052"/>
              <a:gd name="connsiteY38" fmla="*/ 648000 h 6777938"/>
              <a:gd name="connsiteX39" fmla="*/ 7451052 w 8747052"/>
              <a:gd name="connsiteY39" fmla="*/ 648000 h 6777938"/>
              <a:gd name="connsiteX40" fmla="*/ 6155052 w 8747052"/>
              <a:gd name="connsiteY40" fmla="*/ 0 h 6777938"/>
              <a:gd name="connsiteX41" fmla="*/ 6803052 w 8747052"/>
              <a:gd name="connsiteY41" fmla="*/ 0 h 6777938"/>
              <a:gd name="connsiteX42" fmla="*/ 6803052 w 8747052"/>
              <a:gd name="connsiteY42" fmla="*/ 648000 h 6777938"/>
              <a:gd name="connsiteX43" fmla="*/ 6155052 w 8747052"/>
              <a:gd name="connsiteY43" fmla="*/ 648000 h 677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8747052" h="6777938">
                <a:moveTo>
                  <a:pt x="674702" y="5481938"/>
                </a:moveTo>
                <a:lnTo>
                  <a:pt x="1322702" y="5481938"/>
                </a:lnTo>
                <a:lnTo>
                  <a:pt x="1322702" y="6129938"/>
                </a:lnTo>
                <a:lnTo>
                  <a:pt x="674702" y="6129938"/>
                </a:lnTo>
                <a:close/>
                <a:moveTo>
                  <a:pt x="1322702" y="4833938"/>
                </a:moveTo>
                <a:lnTo>
                  <a:pt x="1970702" y="4833938"/>
                </a:lnTo>
                <a:lnTo>
                  <a:pt x="1970702" y="5481938"/>
                </a:lnTo>
                <a:lnTo>
                  <a:pt x="1322702" y="5481938"/>
                </a:lnTo>
                <a:close/>
                <a:moveTo>
                  <a:pt x="0" y="4833938"/>
                </a:moveTo>
                <a:lnTo>
                  <a:pt x="648000" y="4833938"/>
                </a:lnTo>
                <a:lnTo>
                  <a:pt x="648000" y="5481938"/>
                </a:lnTo>
                <a:lnTo>
                  <a:pt x="0" y="5481938"/>
                </a:lnTo>
                <a:close/>
                <a:moveTo>
                  <a:pt x="7451052" y="1296000"/>
                </a:moveTo>
                <a:lnTo>
                  <a:pt x="8099052" y="1296000"/>
                </a:lnTo>
                <a:lnTo>
                  <a:pt x="8099052" y="1944000"/>
                </a:lnTo>
                <a:lnTo>
                  <a:pt x="7451052" y="1944000"/>
                </a:lnTo>
                <a:close/>
                <a:moveTo>
                  <a:pt x="6803052" y="648000"/>
                </a:moveTo>
                <a:lnTo>
                  <a:pt x="7451052" y="648000"/>
                </a:lnTo>
                <a:lnTo>
                  <a:pt x="7451052" y="1296000"/>
                </a:lnTo>
                <a:lnTo>
                  <a:pt x="6803052" y="1296000"/>
                </a:lnTo>
                <a:lnTo>
                  <a:pt x="6803052" y="5481938"/>
                </a:lnTo>
                <a:lnTo>
                  <a:pt x="2618703" y="5481938"/>
                </a:lnTo>
                <a:lnTo>
                  <a:pt x="2618703" y="6129938"/>
                </a:lnTo>
                <a:lnTo>
                  <a:pt x="1970703" y="6129938"/>
                </a:lnTo>
                <a:lnTo>
                  <a:pt x="1970703" y="6777938"/>
                </a:lnTo>
                <a:lnTo>
                  <a:pt x="1322703" y="6777938"/>
                </a:lnTo>
                <a:lnTo>
                  <a:pt x="1322703" y="6129938"/>
                </a:lnTo>
                <a:lnTo>
                  <a:pt x="1970703" y="6129938"/>
                </a:lnTo>
                <a:lnTo>
                  <a:pt x="1970703" y="5481938"/>
                </a:lnTo>
                <a:lnTo>
                  <a:pt x="1970703" y="5481938"/>
                </a:lnTo>
                <a:lnTo>
                  <a:pt x="1970703" y="648001"/>
                </a:lnTo>
                <a:lnTo>
                  <a:pt x="6803052" y="648001"/>
                </a:lnTo>
                <a:close/>
                <a:moveTo>
                  <a:pt x="8099052" y="648000"/>
                </a:moveTo>
                <a:lnTo>
                  <a:pt x="8747052" y="648000"/>
                </a:lnTo>
                <a:lnTo>
                  <a:pt x="8747052" y="1296000"/>
                </a:lnTo>
                <a:lnTo>
                  <a:pt x="8099052" y="1296000"/>
                </a:lnTo>
                <a:close/>
                <a:moveTo>
                  <a:pt x="7451052" y="0"/>
                </a:moveTo>
                <a:lnTo>
                  <a:pt x="8099052" y="0"/>
                </a:lnTo>
                <a:lnTo>
                  <a:pt x="8099052" y="648000"/>
                </a:lnTo>
                <a:lnTo>
                  <a:pt x="7451052" y="648000"/>
                </a:lnTo>
                <a:close/>
                <a:moveTo>
                  <a:pt x="6155052" y="0"/>
                </a:moveTo>
                <a:lnTo>
                  <a:pt x="6803052" y="0"/>
                </a:lnTo>
                <a:lnTo>
                  <a:pt x="6803052" y="648000"/>
                </a:lnTo>
                <a:lnTo>
                  <a:pt x="6155052" y="648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9" name="円/楕円 4"/>
          <p:cNvSpPr/>
          <p:nvPr userDrawn="1"/>
        </p:nvSpPr>
        <p:spPr>
          <a:xfrm>
            <a:off x="4159945" y="3451508"/>
            <a:ext cx="218824" cy="292228"/>
          </a:xfrm>
          <a:prstGeom prst="rect">
            <a:avLst/>
          </a:prstGeom>
          <a:solidFill>
            <a:schemeClr val="accent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4"/>
          <p:cNvSpPr/>
          <p:nvPr userDrawn="1"/>
        </p:nvSpPr>
        <p:spPr>
          <a:xfrm>
            <a:off x="4159945" y="4098986"/>
            <a:ext cx="218824" cy="292228"/>
          </a:xfrm>
          <a:prstGeom prst="rect">
            <a:avLst/>
          </a:prstGeom>
          <a:solidFill>
            <a:schemeClr val="accent2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4"/>
          <p:cNvSpPr/>
          <p:nvPr userDrawn="1"/>
        </p:nvSpPr>
        <p:spPr>
          <a:xfrm>
            <a:off x="4155083" y="4746464"/>
            <a:ext cx="218824" cy="292228"/>
          </a:xfrm>
          <a:prstGeom prst="rect">
            <a:avLst/>
          </a:prstGeom>
          <a:solidFill>
            <a:schemeClr val="accent3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449991" y="3348573"/>
            <a:ext cx="4464628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4449991" y="3996051"/>
            <a:ext cx="4464628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4449990" y="4643529"/>
            <a:ext cx="4464628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91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584929" y="1633901"/>
            <a:ext cx="1689283" cy="225168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8" name="円/楕円 4"/>
          <p:cNvSpPr/>
          <p:nvPr userDrawn="1"/>
        </p:nvSpPr>
        <p:spPr>
          <a:xfrm>
            <a:off x="567546" y="4203886"/>
            <a:ext cx="358775" cy="47912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25"/>
          <p:cNvSpPr>
            <a:spLocks noGrp="1"/>
          </p:cNvSpPr>
          <p:nvPr>
            <p:ph type="pic" sz="quarter" idx="44" hasCustomPrompt="1"/>
          </p:nvPr>
        </p:nvSpPr>
        <p:spPr>
          <a:xfrm>
            <a:off x="613507" y="4265521"/>
            <a:ext cx="266851" cy="355856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2280" y="4246094"/>
            <a:ext cx="1301933" cy="375285"/>
          </a:xfrm>
        </p:spPr>
        <p:txBody>
          <a:bodyPr anchor="ctr">
            <a:normAutofit/>
          </a:bodyPr>
          <a:lstStyle>
            <a:lvl1pPr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567546" y="4809305"/>
            <a:ext cx="358775" cy="47912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25"/>
          <p:cNvSpPr>
            <a:spLocks noGrp="1"/>
          </p:cNvSpPr>
          <p:nvPr>
            <p:ph type="pic" sz="quarter" idx="45" hasCustomPrompt="1"/>
          </p:nvPr>
        </p:nvSpPr>
        <p:spPr>
          <a:xfrm>
            <a:off x="613507" y="4870941"/>
            <a:ext cx="266851" cy="355856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6" hasCustomPrompt="1"/>
          </p:nvPr>
        </p:nvSpPr>
        <p:spPr>
          <a:xfrm>
            <a:off x="972280" y="4851515"/>
            <a:ext cx="1301933" cy="375285"/>
          </a:xfrm>
        </p:spPr>
        <p:txBody>
          <a:bodyPr anchor="ctr">
            <a:normAutofit/>
          </a:bodyPr>
          <a:lstStyle>
            <a:lvl1pPr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567546" y="5434157"/>
            <a:ext cx="358775" cy="47912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25"/>
          <p:cNvSpPr>
            <a:spLocks noGrp="1"/>
          </p:cNvSpPr>
          <p:nvPr>
            <p:ph type="pic" sz="quarter" idx="47" hasCustomPrompt="1"/>
          </p:nvPr>
        </p:nvSpPr>
        <p:spPr>
          <a:xfrm>
            <a:off x="613507" y="5495791"/>
            <a:ext cx="266851" cy="355856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972280" y="5476364"/>
            <a:ext cx="1301933" cy="375285"/>
          </a:xfrm>
        </p:spPr>
        <p:txBody>
          <a:bodyPr anchor="ctr">
            <a:normAutofit/>
          </a:bodyPr>
          <a:lstStyle>
            <a:lvl1pPr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2462109" y="2431982"/>
            <a:ext cx="2890945" cy="1259532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462109" y="1511722"/>
            <a:ext cx="2890945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517582" y="2310707"/>
            <a:ext cx="60471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2462109" y="1892584"/>
            <a:ext cx="2890945" cy="4070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accent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37" name="直線コネクタ 36"/>
          <p:cNvCxnSpPr/>
          <p:nvPr userDrawn="1"/>
        </p:nvCxnSpPr>
        <p:spPr>
          <a:xfrm>
            <a:off x="5619793" y="1744850"/>
            <a:ext cx="1" cy="51374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39" idx="4"/>
            <a:endCxn id="44" idx="0"/>
          </p:cNvCxnSpPr>
          <p:nvPr userDrawn="1"/>
        </p:nvCxnSpPr>
        <p:spPr>
          <a:xfrm>
            <a:off x="5619789" y="2515562"/>
            <a:ext cx="0" cy="72733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4" idx="4"/>
            <a:endCxn id="46" idx="0"/>
          </p:cNvCxnSpPr>
          <p:nvPr userDrawn="1"/>
        </p:nvCxnSpPr>
        <p:spPr>
          <a:xfrm>
            <a:off x="5619789" y="3499863"/>
            <a:ext cx="0" cy="72733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6" idx="4"/>
          </p:cNvCxnSpPr>
          <p:nvPr userDrawn="1"/>
        </p:nvCxnSpPr>
        <p:spPr>
          <a:xfrm flipH="1">
            <a:off x="5619793" y="4484165"/>
            <a:ext cx="1" cy="72732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涙形 37"/>
          <p:cNvSpPr/>
          <p:nvPr userDrawn="1"/>
        </p:nvSpPr>
        <p:spPr>
          <a:xfrm rot="8100000">
            <a:off x="5515496" y="1569330"/>
            <a:ext cx="208589" cy="278162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 userDrawn="1"/>
        </p:nvSpPr>
        <p:spPr>
          <a:xfrm>
            <a:off x="5523443" y="2258594"/>
            <a:ext cx="192699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/>
          <p:nvPr userDrawn="1"/>
        </p:nvSpPr>
        <p:spPr>
          <a:xfrm>
            <a:off x="5523443" y="3242894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/>
          <p:nvPr userDrawn="1"/>
        </p:nvSpPr>
        <p:spPr>
          <a:xfrm>
            <a:off x="5523443" y="4227194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/>
          <p:nvPr userDrawn="1"/>
        </p:nvSpPr>
        <p:spPr>
          <a:xfrm>
            <a:off x="5523443" y="5211494"/>
            <a:ext cx="192699" cy="256971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5767284" y="1545917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5767284" y="2224631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5767284" y="2549525"/>
            <a:ext cx="2817293" cy="582933"/>
          </a:xfrm>
        </p:spPr>
        <p:txBody>
          <a:bodyPr>
            <a:normAutofit/>
          </a:bodyPr>
          <a:lstStyle>
            <a:lvl1pPr marL="160000" indent="-160000">
              <a:spcBef>
                <a:spcPts val="0"/>
              </a:spcBef>
              <a:buFont typeface="Wingdings" panose="05000000000000000000" pitchFamily="2" charset="2"/>
              <a:buChar char="n"/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5767284" y="3196193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>
            <p:ph type="body" sz="quarter" idx="55" hasCustomPrompt="1"/>
          </p:nvPr>
        </p:nvSpPr>
        <p:spPr>
          <a:xfrm>
            <a:off x="5767284" y="3521089"/>
            <a:ext cx="2817293" cy="582933"/>
          </a:xfrm>
        </p:spPr>
        <p:txBody>
          <a:bodyPr>
            <a:normAutofit/>
          </a:bodyPr>
          <a:lstStyle>
            <a:lvl1pPr marL="160000" indent="-160000">
              <a:spcBef>
                <a:spcPts val="0"/>
              </a:spcBef>
              <a:buFont typeface="Wingdings" panose="05000000000000000000" pitchFamily="2" charset="2"/>
              <a:buChar char="n"/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56" hasCustomPrompt="1"/>
          </p:nvPr>
        </p:nvSpPr>
        <p:spPr>
          <a:xfrm>
            <a:off x="5767284" y="4167757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57" hasCustomPrompt="1"/>
          </p:nvPr>
        </p:nvSpPr>
        <p:spPr>
          <a:xfrm>
            <a:off x="5767284" y="4492652"/>
            <a:ext cx="2817293" cy="582933"/>
          </a:xfrm>
        </p:spPr>
        <p:txBody>
          <a:bodyPr>
            <a:normAutofit/>
          </a:bodyPr>
          <a:lstStyle>
            <a:lvl1pPr marL="160000" indent="-160000">
              <a:spcBef>
                <a:spcPts val="0"/>
              </a:spcBef>
              <a:buFont typeface="Wingdings" panose="05000000000000000000" pitchFamily="2" charset="2"/>
              <a:buChar char="n"/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5767284" y="5143570"/>
            <a:ext cx="2817293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5767284" y="5468465"/>
            <a:ext cx="2817293" cy="582933"/>
          </a:xfrm>
        </p:spPr>
        <p:txBody>
          <a:bodyPr>
            <a:normAutofit/>
          </a:bodyPr>
          <a:lstStyle>
            <a:lvl1pPr marL="160000" indent="-160000">
              <a:spcBef>
                <a:spcPts val="0"/>
              </a:spcBef>
              <a:buFont typeface="Wingdings" panose="05000000000000000000" pitchFamily="2" charset="2"/>
              <a:buChar char="n"/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2462108" y="3812976"/>
            <a:ext cx="2888549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61" hasCustomPrompt="1"/>
          </p:nvPr>
        </p:nvSpPr>
        <p:spPr>
          <a:xfrm>
            <a:off x="2462108" y="4137867"/>
            <a:ext cx="2888549" cy="762408"/>
          </a:xfrm>
        </p:spPr>
        <p:txBody>
          <a:bodyPr numCol="2">
            <a:normAutofit/>
          </a:bodyPr>
          <a:lstStyle>
            <a:lvl1pPr marL="160000" indent="-160000">
              <a:spcBef>
                <a:spcPts val="0"/>
              </a:spcBef>
              <a:buFont typeface="Wingdings" panose="05000000000000000000" pitchFamily="2" charset="2"/>
              <a:buChar char="n"/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62" hasCustomPrompt="1"/>
          </p:nvPr>
        </p:nvSpPr>
        <p:spPr>
          <a:xfrm>
            <a:off x="2462108" y="4984116"/>
            <a:ext cx="2888549" cy="324893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1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63" hasCustomPrompt="1"/>
          </p:nvPr>
        </p:nvSpPr>
        <p:spPr>
          <a:xfrm>
            <a:off x="2462108" y="5309012"/>
            <a:ext cx="2888549" cy="767219"/>
          </a:xfrm>
        </p:spPr>
        <p:txBody>
          <a:bodyPr numCol="2">
            <a:normAutofit/>
          </a:bodyPr>
          <a:lstStyle>
            <a:lvl1pPr marL="160000" indent="-160000">
              <a:spcBef>
                <a:spcPts val="0"/>
              </a:spcBef>
              <a:buFont typeface="Wingdings" panose="05000000000000000000" pitchFamily="2" charset="2"/>
              <a:buChar char="n"/>
              <a:defRPr sz="9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452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61047" y="2548121"/>
            <a:ext cx="6821907" cy="2379045"/>
          </a:xfrm>
        </p:spPr>
        <p:txBody>
          <a:bodyPr anchor="ctr"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40341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1443" y="4520740"/>
            <a:ext cx="1844875" cy="1144637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561443" y="3893176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026906" y="4371277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761823" y="1821410"/>
            <a:ext cx="1444116" cy="192489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2875338" y="1821410"/>
            <a:ext cx="1444116" cy="192489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4988854" y="1821410"/>
            <a:ext cx="1444116" cy="1924899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7102369" y="1821410"/>
            <a:ext cx="1444116" cy="1924899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2674957" y="4520740"/>
            <a:ext cx="1844875" cy="1144637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2674957" y="3893176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3140421" y="4371277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4788473" y="4520740"/>
            <a:ext cx="1844875" cy="1144637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788473" y="3893176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5253937" y="4371277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12"/>
          <p:cNvSpPr>
            <a:spLocks noGrp="1"/>
          </p:cNvSpPr>
          <p:nvPr>
            <p:ph type="body" sz="quarter" idx="51" hasCustomPrompt="1"/>
          </p:nvPr>
        </p:nvSpPr>
        <p:spPr>
          <a:xfrm>
            <a:off x="6901989" y="4520740"/>
            <a:ext cx="1844875" cy="1144637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6901989" y="3893176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7367451" y="4371277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152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,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100" y="3138433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742279" y="1412944"/>
            <a:ext cx="1294515" cy="1725491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2855793" y="1412944"/>
            <a:ext cx="1294515" cy="1725491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4969309" y="1412944"/>
            <a:ext cx="1294515" cy="1725491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8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7082825" y="1412944"/>
            <a:ext cx="1294515" cy="1725491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2580615" y="3138433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4694131" y="3138433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79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6807645" y="3138433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53" hasCustomPrompt="1"/>
          </p:nvPr>
        </p:nvSpPr>
        <p:spPr>
          <a:xfrm>
            <a:off x="467100" y="5632474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0" name="図プレースホルダー 64"/>
          <p:cNvSpPr>
            <a:spLocks noGrp="1"/>
          </p:cNvSpPr>
          <p:nvPr>
            <p:ph type="pic" sz="quarter" idx="54" hasCustomPrompt="1"/>
          </p:nvPr>
        </p:nvSpPr>
        <p:spPr>
          <a:xfrm>
            <a:off x="742279" y="3906985"/>
            <a:ext cx="1294515" cy="1725491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1" name="図プレースホルダー 64"/>
          <p:cNvSpPr>
            <a:spLocks noGrp="1"/>
          </p:cNvSpPr>
          <p:nvPr>
            <p:ph type="pic" sz="quarter" idx="55" hasCustomPrompt="1"/>
          </p:nvPr>
        </p:nvSpPr>
        <p:spPr>
          <a:xfrm>
            <a:off x="2855793" y="3906985"/>
            <a:ext cx="1294515" cy="1725491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2" name="図プレースホルダー 64"/>
          <p:cNvSpPr>
            <a:spLocks noGrp="1"/>
          </p:cNvSpPr>
          <p:nvPr>
            <p:ph type="pic" sz="quarter" idx="56" hasCustomPrompt="1"/>
          </p:nvPr>
        </p:nvSpPr>
        <p:spPr>
          <a:xfrm>
            <a:off x="4969309" y="3906985"/>
            <a:ext cx="1294515" cy="1725491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3" name="図プレースホルダー 64"/>
          <p:cNvSpPr>
            <a:spLocks noGrp="1"/>
          </p:cNvSpPr>
          <p:nvPr>
            <p:ph type="pic" sz="quarter" idx="57" hasCustomPrompt="1"/>
          </p:nvPr>
        </p:nvSpPr>
        <p:spPr>
          <a:xfrm>
            <a:off x="7082825" y="3906985"/>
            <a:ext cx="1294515" cy="1725491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58" hasCustomPrompt="1"/>
          </p:nvPr>
        </p:nvSpPr>
        <p:spPr>
          <a:xfrm>
            <a:off x="2580615" y="5632474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9" hasCustomPrompt="1"/>
          </p:nvPr>
        </p:nvSpPr>
        <p:spPr>
          <a:xfrm>
            <a:off x="4694131" y="5632474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60" hasCustomPrompt="1"/>
          </p:nvPr>
        </p:nvSpPr>
        <p:spPr>
          <a:xfrm>
            <a:off x="6807645" y="5632474"/>
            <a:ext cx="1844875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r>
              <a:rPr kumimoji="1" lang="ja-JP" altLang="en-US" dirty="0"/>
              <a:t> </a:t>
            </a:r>
            <a:r>
              <a:rPr kumimoji="1" lang="en-US" altLang="ja-JP" dirty="0"/>
              <a:t>Goes</a:t>
            </a:r>
            <a:r>
              <a:rPr kumimoji="1" lang="ja-JP" altLang="en-US" dirty="0"/>
              <a:t> </a:t>
            </a:r>
            <a:r>
              <a:rPr kumimoji="1" lang="en-US" altLang="ja-JP" dirty="0"/>
              <a:t>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16196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Caption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43386" y="4520740"/>
            <a:ext cx="2255484" cy="1144637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43386" y="3893176"/>
            <a:ext cx="225548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614153" y="4371277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349070" y="1821410"/>
            <a:ext cx="1444116" cy="192489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66" name="図プレースホルダー 64"/>
          <p:cNvSpPr>
            <a:spLocks noGrp="1"/>
          </p:cNvSpPr>
          <p:nvPr>
            <p:ph type="pic" sz="quarter" idx="44" hasCustomPrompt="1"/>
          </p:nvPr>
        </p:nvSpPr>
        <p:spPr>
          <a:xfrm>
            <a:off x="3849943" y="1821410"/>
            <a:ext cx="1444116" cy="192489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7" name="図プレースホルダー 64"/>
          <p:cNvSpPr>
            <a:spLocks noGrp="1"/>
          </p:cNvSpPr>
          <p:nvPr>
            <p:ph type="pic" sz="quarter" idx="45" hasCustomPrompt="1"/>
          </p:nvPr>
        </p:nvSpPr>
        <p:spPr>
          <a:xfrm>
            <a:off x="6350815" y="1821410"/>
            <a:ext cx="1444116" cy="1924899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47" hasCustomPrompt="1"/>
          </p:nvPr>
        </p:nvSpPr>
        <p:spPr>
          <a:xfrm>
            <a:off x="3444259" y="4520740"/>
            <a:ext cx="2255484" cy="1144637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3444259" y="3893176"/>
            <a:ext cx="225548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4115026" y="4371277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テキスト プレースホルダー 12"/>
          <p:cNvSpPr>
            <a:spLocks noGrp="1"/>
          </p:cNvSpPr>
          <p:nvPr>
            <p:ph type="body" sz="quarter" idx="49" hasCustomPrompt="1"/>
          </p:nvPr>
        </p:nvSpPr>
        <p:spPr>
          <a:xfrm>
            <a:off x="5945131" y="4520740"/>
            <a:ext cx="2255484" cy="1144637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12"/>
          <p:cNvSpPr>
            <a:spLocks noGrp="1"/>
          </p:cNvSpPr>
          <p:nvPr>
            <p:ph type="body" sz="quarter" idx="50" hasCustomPrompt="1"/>
          </p:nvPr>
        </p:nvSpPr>
        <p:spPr>
          <a:xfrm>
            <a:off x="5945131" y="3893176"/>
            <a:ext cx="2255484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6615898" y="4371277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11655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1789846"/>
            <a:ext cx="9143821" cy="2942545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Insert a background image</a:t>
            </a:r>
            <a:endParaRPr kumimoji="1" lang="ja-JP" altLang="en-US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" y="1789846"/>
            <a:ext cx="4093028" cy="2942545"/>
          </a:xfrm>
          <a:solidFill>
            <a:schemeClr val="accent1">
              <a:alpha val="70000"/>
            </a:schemeClr>
          </a:solidFill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30199" y="2603300"/>
            <a:ext cx="3552372" cy="19065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5390" y="4860134"/>
            <a:ext cx="6753225" cy="1147893"/>
          </a:xfrm>
        </p:spPr>
        <p:txBody>
          <a:bodyPr anchor="ctr"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640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5390" y="4860134"/>
            <a:ext cx="6753225" cy="1147893"/>
          </a:xfrm>
        </p:spPr>
        <p:txBody>
          <a:bodyPr anchor="ctr"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3"/>
          </p:nvPr>
        </p:nvSpPr>
        <p:spPr>
          <a:xfrm>
            <a:off x="0" y="1789846"/>
            <a:ext cx="9143821" cy="4238745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297150 w 18287642"/>
              <a:gd name="connsiteY9" fmla="*/ 0 h 6357136"/>
              <a:gd name="connsiteX10" fmla="*/ 152971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297150" y="0"/>
                </a:lnTo>
                <a:lnTo>
                  <a:pt x="152971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0" baseline="0"/>
            </a:lvl1pPr>
          </a:lstStyle>
          <a:p>
            <a:endParaRPr kumimoji="1" lang="en-US" altLang="ja-JP"/>
          </a:p>
          <a:p>
            <a:endParaRPr kumimoji="1" lang="en-US" altLang="ja-JP"/>
          </a:p>
          <a:p>
            <a:endParaRPr kumimoji="1" lang="en-US" altLang="ja-JP"/>
          </a:p>
          <a:p>
            <a:endParaRPr kumimoji="1" lang="en-US" altLang="ja-JP"/>
          </a:p>
          <a:p>
            <a:r>
              <a:rPr kumimoji="1" lang="en-US" altLang="ja-JP"/>
              <a:t>Insert a wide image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958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53451" y="4860134"/>
            <a:ext cx="4301984" cy="1147893"/>
          </a:xfrm>
        </p:spPr>
        <p:txBody>
          <a:bodyPr anchor="ctr"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23"/>
          </p:nvPr>
        </p:nvSpPr>
        <p:spPr>
          <a:xfrm>
            <a:off x="0" y="1789846"/>
            <a:ext cx="9143821" cy="4238745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5457714 w 18287642"/>
              <a:gd name="connsiteY9" fmla="*/ 0 h 6357136"/>
              <a:gd name="connsiteX10" fmla="*/ 16343642 w 18287642"/>
              <a:gd name="connsiteY10" fmla="*/ 0 h 6357136"/>
              <a:gd name="connsiteX11" fmla="*/ 16991642 w 18287642"/>
              <a:gd name="connsiteY11" fmla="*/ 0 h 6357136"/>
              <a:gd name="connsiteX12" fmla="*/ 18287642 w 18287642"/>
              <a:gd name="connsiteY12" fmla="*/ 0 h 6357136"/>
              <a:gd name="connsiteX13" fmla="*/ 18287642 w 18287642"/>
              <a:gd name="connsiteY13" fmla="*/ 4413136 h 6357136"/>
              <a:gd name="connsiteX14" fmla="*/ 1944001 w 18287642"/>
              <a:gd name="connsiteY14" fmla="*/ 4413136 h 6357136"/>
              <a:gd name="connsiteX15" fmla="*/ 1944001 w 18287642"/>
              <a:gd name="connsiteY15" fmla="*/ 5061136 h 6357136"/>
              <a:gd name="connsiteX16" fmla="*/ 1296001 w 18287642"/>
              <a:gd name="connsiteY16" fmla="*/ 5061136 h 6357136"/>
              <a:gd name="connsiteX17" fmla="*/ 1296001 w 18287642"/>
              <a:gd name="connsiteY17" fmla="*/ 4413136 h 6357136"/>
              <a:gd name="connsiteX18" fmla="*/ 648001 w 18287642"/>
              <a:gd name="connsiteY18" fmla="*/ 4413136 h 6357136"/>
              <a:gd name="connsiteX19" fmla="*/ 648001 w 18287642"/>
              <a:gd name="connsiteY19" fmla="*/ 5061136 h 6357136"/>
              <a:gd name="connsiteX20" fmla="*/ 1 w 18287642"/>
              <a:gd name="connsiteY20" fmla="*/ 5061136 h 6357136"/>
              <a:gd name="connsiteX21" fmla="*/ 1 w 18287642"/>
              <a:gd name="connsiteY21" fmla="*/ 4413136 h 6357136"/>
              <a:gd name="connsiteX22" fmla="*/ 0 w 18287642"/>
              <a:gd name="connsiteY22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5457714" y="0"/>
                </a:lnTo>
                <a:lnTo>
                  <a:pt x="16343642" y="0"/>
                </a:lnTo>
                <a:lnTo>
                  <a:pt x="16991642" y="0"/>
                </a:lnTo>
                <a:lnTo>
                  <a:pt x="18287642" y="0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0" baseline="0"/>
            </a:lvl1pPr>
          </a:lstStyle>
          <a:p>
            <a:endParaRPr kumimoji="1" lang="en-US" altLang="ja-JP"/>
          </a:p>
          <a:p>
            <a:endParaRPr kumimoji="1" lang="en-US" altLang="ja-JP"/>
          </a:p>
          <a:p>
            <a:endParaRPr kumimoji="1" lang="en-US" altLang="ja-JP"/>
          </a:p>
          <a:p>
            <a:endParaRPr kumimoji="1" lang="en-US" altLang="ja-JP"/>
          </a:p>
          <a:p>
            <a:r>
              <a:rPr kumimoji="1" lang="en-US" altLang="ja-JP"/>
              <a:t>Insert a wide image</a:t>
            </a:r>
            <a:endParaRPr kumimoji="1" lang="ja-JP" altLang="en-US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79095" y="1789846"/>
            <a:ext cx="2913935" cy="4238745"/>
          </a:xfrm>
          <a:solidFill>
            <a:schemeClr val="accent1">
              <a:alpha val="80000"/>
            </a:schemeClr>
          </a:solidFill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339516" y="2021618"/>
            <a:ext cx="2543056" cy="37758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928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5390" y="4860134"/>
            <a:ext cx="6753225" cy="1147893"/>
          </a:xfrm>
        </p:spPr>
        <p:txBody>
          <a:bodyPr anchor="ctr"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789846"/>
            <a:ext cx="9143821" cy="4238745"/>
          </a:xfrm>
          <a:custGeom>
            <a:avLst/>
            <a:gdLst>
              <a:gd name="connsiteX0" fmla="*/ 1 w 18287642"/>
              <a:gd name="connsiteY0" fmla="*/ 5709136 h 6357136"/>
              <a:gd name="connsiteX1" fmla="*/ 648001 w 18287642"/>
              <a:gd name="connsiteY1" fmla="*/ 5709136 h 6357136"/>
              <a:gd name="connsiteX2" fmla="*/ 648001 w 18287642"/>
              <a:gd name="connsiteY2" fmla="*/ 6357136 h 6357136"/>
              <a:gd name="connsiteX3" fmla="*/ 1 w 18287642"/>
              <a:gd name="connsiteY3" fmla="*/ 6357136 h 6357136"/>
              <a:gd name="connsiteX4" fmla="*/ 648001 w 18287642"/>
              <a:gd name="connsiteY4" fmla="*/ 5061136 h 6357136"/>
              <a:gd name="connsiteX5" fmla="*/ 1296001 w 18287642"/>
              <a:gd name="connsiteY5" fmla="*/ 5061136 h 6357136"/>
              <a:gd name="connsiteX6" fmla="*/ 1296001 w 18287642"/>
              <a:gd name="connsiteY6" fmla="*/ 5709136 h 6357136"/>
              <a:gd name="connsiteX7" fmla="*/ 648001 w 18287642"/>
              <a:gd name="connsiteY7" fmla="*/ 5709136 h 6357136"/>
              <a:gd name="connsiteX8" fmla="*/ 0 w 18287642"/>
              <a:gd name="connsiteY8" fmla="*/ 0 h 6357136"/>
              <a:gd name="connsiteX9" fmla="*/ 14344650 w 18287642"/>
              <a:gd name="connsiteY9" fmla="*/ 0 h 6357136"/>
              <a:gd name="connsiteX10" fmla="*/ 14344650 w 18287642"/>
              <a:gd name="connsiteY10" fmla="*/ 1699 h 6357136"/>
              <a:gd name="connsiteX11" fmla="*/ 18287642 w 18287642"/>
              <a:gd name="connsiteY11" fmla="*/ 1699 h 6357136"/>
              <a:gd name="connsiteX12" fmla="*/ 18287642 w 18287642"/>
              <a:gd name="connsiteY12" fmla="*/ 4413136 h 6357136"/>
              <a:gd name="connsiteX13" fmla="*/ 1944001 w 18287642"/>
              <a:gd name="connsiteY13" fmla="*/ 4413136 h 6357136"/>
              <a:gd name="connsiteX14" fmla="*/ 1944001 w 18287642"/>
              <a:gd name="connsiteY14" fmla="*/ 5061136 h 6357136"/>
              <a:gd name="connsiteX15" fmla="*/ 1296001 w 18287642"/>
              <a:gd name="connsiteY15" fmla="*/ 5061136 h 6357136"/>
              <a:gd name="connsiteX16" fmla="*/ 1296001 w 18287642"/>
              <a:gd name="connsiteY16" fmla="*/ 4413136 h 6357136"/>
              <a:gd name="connsiteX17" fmla="*/ 648001 w 18287642"/>
              <a:gd name="connsiteY17" fmla="*/ 4413136 h 6357136"/>
              <a:gd name="connsiteX18" fmla="*/ 648001 w 18287642"/>
              <a:gd name="connsiteY18" fmla="*/ 5061136 h 6357136"/>
              <a:gd name="connsiteX19" fmla="*/ 1 w 18287642"/>
              <a:gd name="connsiteY19" fmla="*/ 5061136 h 6357136"/>
              <a:gd name="connsiteX20" fmla="*/ 1 w 18287642"/>
              <a:gd name="connsiteY20" fmla="*/ 4413136 h 6357136"/>
              <a:gd name="connsiteX21" fmla="*/ 0 w 18287642"/>
              <a:gd name="connsiteY21" fmla="*/ 4413136 h 635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8287642" h="6357136">
                <a:moveTo>
                  <a:pt x="1" y="5709136"/>
                </a:moveTo>
                <a:lnTo>
                  <a:pt x="648001" y="5709136"/>
                </a:lnTo>
                <a:lnTo>
                  <a:pt x="648001" y="6357136"/>
                </a:lnTo>
                <a:lnTo>
                  <a:pt x="1" y="6357136"/>
                </a:lnTo>
                <a:close/>
                <a:moveTo>
                  <a:pt x="648001" y="5061136"/>
                </a:moveTo>
                <a:lnTo>
                  <a:pt x="1296001" y="5061136"/>
                </a:lnTo>
                <a:lnTo>
                  <a:pt x="1296001" y="5709136"/>
                </a:lnTo>
                <a:lnTo>
                  <a:pt x="648001" y="5709136"/>
                </a:lnTo>
                <a:close/>
                <a:moveTo>
                  <a:pt x="0" y="0"/>
                </a:moveTo>
                <a:lnTo>
                  <a:pt x="14344650" y="0"/>
                </a:lnTo>
                <a:lnTo>
                  <a:pt x="14344650" y="1699"/>
                </a:lnTo>
                <a:lnTo>
                  <a:pt x="18287642" y="1699"/>
                </a:lnTo>
                <a:lnTo>
                  <a:pt x="18287642" y="4413136"/>
                </a:lnTo>
                <a:lnTo>
                  <a:pt x="1944001" y="4413136"/>
                </a:lnTo>
                <a:lnTo>
                  <a:pt x="1944001" y="5061136"/>
                </a:lnTo>
                <a:lnTo>
                  <a:pt x="1296001" y="5061136"/>
                </a:lnTo>
                <a:lnTo>
                  <a:pt x="1296001" y="4413136"/>
                </a:lnTo>
                <a:lnTo>
                  <a:pt x="648001" y="4413136"/>
                </a:lnTo>
                <a:lnTo>
                  <a:pt x="648001" y="5061136"/>
                </a:lnTo>
                <a:lnTo>
                  <a:pt x="1" y="5061136"/>
                </a:lnTo>
                <a:lnTo>
                  <a:pt x="1" y="4413136"/>
                </a:lnTo>
                <a:lnTo>
                  <a:pt x="0" y="441313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0" baseline="0"/>
            </a:lvl1pPr>
          </a:lstStyle>
          <a:p>
            <a:r>
              <a:rPr kumimoji="1" lang="en-US" altLang="ja-JP"/>
              <a:t> </a:t>
            </a:r>
          </a:p>
          <a:p>
            <a:endParaRPr kumimoji="1" lang="en-US" altLang="ja-JP"/>
          </a:p>
          <a:p>
            <a:endParaRPr kumimoji="1" lang="en-US" altLang="ja-JP"/>
          </a:p>
          <a:p>
            <a:endParaRPr kumimoji="1" lang="en-US" altLang="ja-JP"/>
          </a:p>
          <a:p>
            <a:r>
              <a:rPr kumimoji="1" lang="en-US" altLang="ja-JP"/>
              <a:t>Insert a wide image</a:t>
            </a:r>
            <a:endParaRPr kumimoji="1" lang="ja-JP" altLang="en-US"/>
          </a:p>
        </p:txBody>
      </p:sp>
      <p:sp>
        <p:nvSpPr>
          <p:cNvPr id="7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4094459"/>
            <a:ext cx="9143821" cy="629125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95390" y="4105650"/>
            <a:ext cx="6753225" cy="58841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3919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046810" y="1789920"/>
            <a:ext cx="3050383" cy="2947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5390" y="4860134"/>
            <a:ext cx="6753225" cy="1147893"/>
          </a:xfrm>
        </p:spPr>
        <p:txBody>
          <a:bodyPr anchor="ctr"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3306698" y="2355589"/>
            <a:ext cx="309495" cy="412723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48" hasCustomPrompt="1"/>
          </p:nvPr>
        </p:nvSpPr>
        <p:spPr>
          <a:xfrm>
            <a:off x="3676653" y="2305777"/>
            <a:ext cx="21569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49" hasCustomPrompt="1"/>
          </p:nvPr>
        </p:nvSpPr>
        <p:spPr>
          <a:xfrm>
            <a:off x="1" y="1789921"/>
            <a:ext cx="3046808" cy="2947913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1" name="図プレースホルダー 29"/>
          <p:cNvSpPr>
            <a:spLocks noGrp="1"/>
          </p:cNvSpPr>
          <p:nvPr>
            <p:ph type="pic" sz="quarter" idx="50" hasCustomPrompt="1"/>
          </p:nvPr>
        </p:nvSpPr>
        <p:spPr>
          <a:xfrm>
            <a:off x="6097015" y="1789921"/>
            <a:ext cx="3046808" cy="294791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51" hasCustomPrompt="1"/>
          </p:nvPr>
        </p:nvSpPr>
        <p:spPr>
          <a:xfrm>
            <a:off x="3306698" y="3112926"/>
            <a:ext cx="309495" cy="412723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52" hasCustomPrompt="1"/>
          </p:nvPr>
        </p:nvSpPr>
        <p:spPr>
          <a:xfrm>
            <a:off x="3676653" y="3063114"/>
            <a:ext cx="21569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図プレースホルダー 25"/>
          <p:cNvSpPr>
            <a:spLocks noGrp="1"/>
          </p:cNvSpPr>
          <p:nvPr>
            <p:ph type="pic" sz="quarter" idx="53" hasCustomPrompt="1"/>
          </p:nvPr>
        </p:nvSpPr>
        <p:spPr>
          <a:xfrm>
            <a:off x="3306698" y="3870263"/>
            <a:ext cx="309495" cy="412723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54" hasCustomPrompt="1"/>
          </p:nvPr>
        </p:nvSpPr>
        <p:spPr>
          <a:xfrm>
            <a:off x="3676653" y="3820450"/>
            <a:ext cx="21569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61747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Phone 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3504" y="2475795"/>
            <a:ext cx="247277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3504" y="1816143"/>
            <a:ext cx="247277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28978" y="2326332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313293" y="1946892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39923" y="211629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694141" y="2517764"/>
            <a:ext cx="2515355" cy="1371415"/>
          </a:xfrm>
        </p:spPr>
        <p:txBody>
          <a:bodyPr>
            <a:normAutofit/>
          </a:bodyPr>
          <a:lstStyle>
            <a:lvl1pPr algn="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94141" y="1858111"/>
            <a:ext cx="2515355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7230497" y="2368302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8271073" y="1988861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8397703" y="215826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73504" y="4668409"/>
            <a:ext cx="247277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73504" y="4008757"/>
            <a:ext cx="247277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028978" y="4518947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313293" y="4139506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439923" y="4308914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694141" y="4668409"/>
            <a:ext cx="2515355" cy="1371415"/>
          </a:xfrm>
        </p:spPr>
        <p:txBody>
          <a:bodyPr>
            <a:normAutofit/>
          </a:bodyPr>
          <a:lstStyle>
            <a:lvl1pPr algn="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694141" y="4008757"/>
            <a:ext cx="2515355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230497" y="4518947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8271073" y="4139506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8397703" y="4308914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pic>
        <p:nvPicPr>
          <p:cNvPr id="43" name="図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803" y="1485964"/>
            <a:ext cx="1791819" cy="4882200"/>
          </a:xfrm>
          <a:prstGeom prst="rect">
            <a:avLst/>
          </a:prstGeom>
          <a:effectLst/>
        </p:spPr>
      </p:pic>
      <p:sp>
        <p:nvSpPr>
          <p:cNvPr id="44" name="図プレースホルダー 2"/>
          <p:cNvSpPr>
            <a:spLocks noGrp="1"/>
          </p:cNvSpPr>
          <p:nvPr>
            <p:ph type="pic" sz="quarter" idx="25" hasCustomPrompt="1"/>
          </p:nvPr>
        </p:nvSpPr>
        <p:spPr>
          <a:xfrm>
            <a:off x="3821433" y="2110619"/>
            <a:ext cx="1527811" cy="365607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45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1" y="6389530"/>
            <a:ext cx="30861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</p:spTree>
    <p:extLst>
      <p:ext uri="{BB962C8B-B14F-4D97-AF65-F5344CB8AC3E}">
        <p14:creationId xmlns:p14="http://schemas.microsoft.com/office/powerpoint/2010/main" val="219413297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Image &amp; 4 Icons, Headings,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063323" y="1296811"/>
            <a:ext cx="3034579" cy="5561191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973503" y="2475795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973503" y="1816143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28978" y="2326332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4"/>
          <p:cNvSpPr/>
          <p:nvPr userDrawn="1"/>
        </p:nvSpPr>
        <p:spPr>
          <a:xfrm>
            <a:off x="313293" y="1946892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39923" y="211629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84197" y="2517764"/>
            <a:ext cx="2125299" cy="1371415"/>
          </a:xfrm>
        </p:spPr>
        <p:txBody>
          <a:bodyPr>
            <a:normAutofit/>
          </a:bodyPr>
          <a:lstStyle>
            <a:lvl1pPr algn="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84197" y="1858111"/>
            <a:ext cx="212529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7230497" y="2368302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円/楕円 4"/>
          <p:cNvSpPr/>
          <p:nvPr userDrawn="1"/>
        </p:nvSpPr>
        <p:spPr>
          <a:xfrm>
            <a:off x="8271073" y="1988861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8397703" y="215826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73503" y="4668409"/>
            <a:ext cx="2125299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73503" y="4008757"/>
            <a:ext cx="2125299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1028978" y="4518947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4"/>
          <p:cNvSpPr/>
          <p:nvPr userDrawn="1"/>
        </p:nvSpPr>
        <p:spPr>
          <a:xfrm>
            <a:off x="313293" y="4139506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439923" y="4308914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084197" y="4668409"/>
            <a:ext cx="2125299" cy="1371415"/>
          </a:xfrm>
        </p:spPr>
        <p:txBody>
          <a:bodyPr>
            <a:normAutofit/>
          </a:bodyPr>
          <a:lstStyle>
            <a:lvl1pPr algn="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084197" y="4008757"/>
            <a:ext cx="212529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230497" y="4518947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41" name="円/楕円 4"/>
          <p:cNvSpPr/>
          <p:nvPr userDrawn="1"/>
        </p:nvSpPr>
        <p:spPr>
          <a:xfrm>
            <a:off x="8271073" y="4139506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8397703" y="4308914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41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3133094"/>
            <a:ext cx="5943600" cy="157776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00200" y="2386347"/>
            <a:ext cx="5943600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655677" y="2944925"/>
            <a:ext cx="60471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5790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図プレースホルダー 32"/>
          <p:cNvSpPr>
            <a:spLocks noGrp="1"/>
          </p:cNvSpPr>
          <p:nvPr>
            <p:ph type="pic" sz="quarter" idx="13" hasCustomPrompt="1"/>
          </p:nvPr>
        </p:nvSpPr>
        <p:spPr>
          <a:xfrm>
            <a:off x="4256503" y="1680892"/>
            <a:ext cx="4888287" cy="2638862"/>
          </a:xfrm>
          <a:custGeom>
            <a:avLst/>
            <a:gdLst>
              <a:gd name="connsiteX0" fmla="*/ 0 w 9776571"/>
              <a:gd name="connsiteY0" fmla="*/ 45 h 3957682"/>
              <a:gd name="connsiteX1" fmla="*/ 648000 w 9776571"/>
              <a:gd name="connsiteY1" fmla="*/ 45 h 3957682"/>
              <a:gd name="connsiteX2" fmla="*/ 648000 w 9776571"/>
              <a:gd name="connsiteY2" fmla="*/ 648045 h 3957682"/>
              <a:gd name="connsiteX3" fmla="*/ 1294067 w 9776571"/>
              <a:gd name="connsiteY3" fmla="*/ 648045 h 3957682"/>
              <a:gd name="connsiteX4" fmla="*/ 1294067 w 9776571"/>
              <a:gd name="connsiteY4" fmla="*/ 1296045 h 3957682"/>
              <a:gd name="connsiteX5" fmla="*/ 646067 w 9776571"/>
              <a:gd name="connsiteY5" fmla="*/ 1296045 h 3957682"/>
              <a:gd name="connsiteX6" fmla="*/ 646067 w 9776571"/>
              <a:gd name="connsiteY6" fmla="*/ 648045 h 3957682"/>
              <a:gd name="connsiteX7" fmla="*/ 0 w 9776571"/>
              <a:gd name="connsiteY7" fmla="*/ 648045 h 3957682"/>
              <a:gd name="connsiteX8" fmla="*/ 5685585 w 9776571"/>
              <a:gd name="connsiteY8" fmla="*/ 0 h 3957682"/>
              <a:gd name="connsiteX9" fmla="*/ 9776571 w 9776571"/>
              <a:gd name="connsiteY9" fmla="*/ 0 h 3957682"/>
              <a:gd name="connsiteX10" fmla="*/ 9776571 w 9776571"/>
              <a:gd name="connsiteY10" fmla="*/ 3957638 h 3957682"/>
              <a:gd name="connsiteX11" fmla="*/ 9735449 w 9776571"/>
              <a:gd name="connsiteY11" fmla="*/ 3957638 h 3957682"/>
              <a:gd name="connsiteX12" fmla="*/ 9735449 w 9776571"/>
              <a:gd name="connsiteY12" fmla="*/ 3957682 h 3957682"/>
              <a:gd name="connsiteX13" fmla="*/ 1942067 w 9776571"/>
              <a:gd name="connsiteY13" fmla="*/ 3957682 h 3957682"/>
              <a:gd name="connsiteX14" fmla="*/ 1942067 w 9776571"/>
              <a:gd name="connsiteY14" fmla="*/ 1944045 h 3957682"/>
              <a:gd name="connsiteX15" fmla="*/ 1294067 w 9776571"/>
              <a:gd name="connsiteY15" fmla="*/ 1944045 h 3957682"/>
              <a:gd name="connsiteX16" fmla="*/ 1294067 w 9776571"/>
              <a:gd name="connsiteY16" fmla="*/ 1296045 h 3957682"/>
              <a:gd name="connsiteX17" fmla="*/ 1942067 w 9776571"/>
              <a:gd name="connsiteY17" fmla="*/ 1296045 h 3957682"/>
              <a:gd name="connsiteX18" fmla="*/ 1942067 w 9776571"/>
              <a:gd name="connsiteY18" fmla="*/ 648045 h 3957682"/>
              <a:gd name="connsiteX19" fmla="*/ 1294067 w 9776571"/>
              <a:gd name="connsiteY19" fmla="*/ 648045 h 3957682"/>
              <a:gd name="connsiteX20" fmla="*/ 1294067 w 9776571"/>
              <a:gd name="connsiteY20" fmla="*/ 45 h 3957682"/>
              <a:gd name="connsiteX21" fmla="*/ 1942067 w 9776571"/>
              <a:gd name="connsiteY21" fmla="*/ 45 h 3957682"/>
              <a:gd name="connsiteX22" fmla="*/ 5685585 w 9776571"/>
              <a:gd name="connsiteY22" fmla="*/ 45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1" h="3957682">
                <a:moveTo>
                  <a:pt x="0" y="45"/>
                </a:moveTo>
                <a:lnTo>
                  <a:pt x="648000" y="45"/>
                </a:lnTo>
                <a:lnTo>
                  <a:pt x="648000" y="648045"/>
                </a:lnTo>
                <a:lnTo>
                  <a:pt x="1294067" y="648045"/>
                </a:lnTo>
                <a:lnTo>
                  <a:pt x="1294067" y="1296045"/>
                </a:lnTo>
                <a:lnTo>
                  <a:pt x="646067" y="1296045"/>
                </a:lnTo>
                <a:lnTo>
                  <a:pt x="646067" y="648045"/>
                </a:lnTo>
                <a:lnTo>
                  <a:pt x="0" y="648045"/>
                </a:lnTo>
                <a:close/>
                <a:moveTo>
                  <a:pt x="5685585" y="0"/>
                </a:moveTo>
                <a:lnTo>
                  <a:pt x="9776571" y="0"/>
                </a:lnTo>
                <a:lnTo>
                  <a:pt x="9776571" y="3957638"/>
                </a:lnTo>
                <a:lnTo>
                  <a:pt x="9735449" y="3957638"/>
                </a:lnTo>
                <a:lnTo>
                  <a:pt x="9735449" y="3957682"/>
                </a:lnTo>
                <a:lnTo>
                  <a:pt x="1942067" y="3957682"/>
                </a:lnTo>
                <a:lnTo>
                  <a:pt x="1942067" y="1944045"/>
                </a:lnTo>
                <a:lnTo>
                  <a:pt x="1294067" y="1944045"/>
                </a:lnTo>
                <a:lnTo>
                  <a:pt x="1294067" y="1296045"/>
                </a:lnTo>
                <a:lnTo>
                  <a:pt x="1942067" y="1296045"/>
                </a:lnTo>
                <a:lnTo>
                  <a:pt x="1942067" y="648045"/>
                </a:lnTo>
                <a:lnTo>
                  <a:pt x="1294067" y="648045"/>
                </a:lnTo>
                <a:lnTo>
                  <a:pt x="1294067" y="45"/>
                </a:lnTo>
                <a:lnTo>
                  <a:pt x="1942067" y="45"/>
                </a:lnTo>
                <a:lnTo>
                  <a:pt x="5685585" y="45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                      Insert an image</a:t>
            </a:r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16" hasCustomPrompt="1"/>
          </p:nvPr>
        </p:nvSpPr>
        <p:spPr>
          <a:xfrm>
            <a:off x="1" y="1680892"/>
            <a:ext cx="4888287" cy="2638862"/>
          </a:xfrm>
          <a:custGeom>
            <a:avLst/>
            <a:gdLst>
              <a:gd name="connsiteX0" fmla="*/ 9128572 w 9776572"/>
              <a:gd name="connsiteY0" fmla="*/ 3309682 h 3957682"/>
              <a:gd name="connsiteX1" fmla="*/ 9776572 w 9776572"/>
              <a:gd name="connsiteY1" fmla="*/ 3309682 h 3957682"/>
              <a:gd name="connsiteX2" fmla="*/ 9776572 w 9776572"/>
              <a:gd name="connsiteY2" fmla="*/ 3957682 h 3957682"/>
              <a:gd name="connsiteX3" fmla="*/ 9128572 w 9776572"/>
              <a:gd name="connsiteY3" fmla="*/ 3957682 h 3957682"/>
              <a:gd name="connsiteX4" fmla="*/ 8480572 w 9776572"/>
              <a:gd name="connsiteY4" fmla="*/ 2661682 h 3957682"/>
              <a:gd name="connsiteX5" fmla="*/ 9128572 w 9776572"/>
              <a:gd name="connsiteY5" fmla="*/ 2661682 h 3957682"/>
              <a:gd name="connsiteX6" fmla="*/ 9128572 w 9776572"/>
              <a:gd name="connsiteY6" fmla="*/ 3309682 h 3957682"/>
              <a:gd name="connsiteX7" fmla="*/ 8480572 w 9776572"/>
              <a:gd name="connsiteY7" fmla="*/ 3309682 h 3957682"/>
              <a:gd name="connsiteX8" fmla="*/ 0 w 9776572"/>
              <a:gd name="connsiteY8" fmla="*/ 0 h 3957682"/>
              <a:gd name="connsiteX9" fmla="*/ 4090987 w 9776572"/>
              <a:gd name="connsiteY9" fmla="*/ 0 h 3957682"/>
              <a:gd name="connsiteX10" fmla="*/ 4090987 w 9776572"/>
              <a:gd name="connsiteY10" fmla="*/ 45 h 3957682"/>
              <a:gd name="connsiteX11" fmla="*/ 7832572 w 9776572"/>
              <a:gd name="connsiteY11" fmla="*/ 45 h 3957682"/>
              <a:gd name="connsiteX12" fmla="*/ 7832572 w 9776572"/>
              <a:gd name="connsiteY12" fmla="*/ 2012050 h 3957682"/>
              <a:gd name="connsiteX13" fmla="*/ 8480572 w 9776572"/>
              <a:gd name="connsiteY13" fmla="*/ 2012050 h 3957682"/>
              <a:gd name="connsiteX14" fmla="*/ 8480572 w 9776572"/>
              <a:gd name="connsiteY14" fmla="*/ 2660050 h 3957682"/>
              <a:gd name="connsiteX15" fmla="*/ 7832572 w 9776572"/>
              <a:gd name="connsiteY15" fmla="*/ 2660050 h 3957682"/>
              <a:gd name="connsiteX16" fmla="*/ 7832572 w 9776572"/>
              <a:gd name="connsiteY16" fmla="*/ 3309682 h 3957682"/>
              <a:gd name="connsiteX17" fmla="*/ 8480572 w 9776572"/>
              <a:gd name="connsiteY17" fmla="*/ 3309682 h 3957682"/>
              <a:gd name="connsiteX18" fmla="*/ 8480572 w 9776572"/>
              <a:gd name="connsiteY18" fmla="*/ 3957682 h 3957682"/>
              <a:gd name="connsiteX19" fmla="*/ 7832572 w 9776572"/>
              <a:gd name="connsiteY19" fmla="*/ 3957682 h 3957682"/>
              <a:gd name="connsiteX20" fmla="*/ 39189 w 9776572"/>
              <a:gd name="connsiteY20" fmla="*/ 3957682 h 3957682"/>
              <a:gd name="connsiteX21" fmla="*/ 39189 w 9776572"/>
              <a:gd name="connsiteY21" fmla="*/ 3957638 h 3957682"/>
              <a:gd name="connsiteX22" fmla="*/ 0 w 9776572"/>
              <a:gd name="connsiteY22" fmla="*/ 3957638 h 39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776572" h="3957682">
                <a:moveTo>
                  <a:pt x="9128572" y="3309682"/>
                </a:moveTo>
                <a:lnTo>
                  <a:pt x="9776572" y="3309682"/>
                </a:lnTo>
                <a:lnTo>
                  <a:pt x="9776572" y="3957682"/>
                </a:lnTo>
                <a:lnTo>
                  <a:pt x="9128572" y="3957682"/>
                </a:lnTo>
                <a:close/>
                <a:moveTo>
                  <a:pt x="8480572" y="2661682"/>
                </a:moveTo>
                <a:lnTo>
                  <a:pt x="9128572" y="2661682"/>
                </a:lnTo>
                <a:lnTo>
                  <a:pt x="9128572" y="3309682"/>
                </a:lnTo>
                <a:lnTo>
                  <a:pt x="8480572" y="3309682"/>
                </a:lnTo>
                <a:close/>
                <a:moveTo>
                  <a:pt x="0" y="0"/>
                </a:moveTo>
                <a:lnTo>
                  <a:pt x="4090987" y="0"/>
                </a:lnTo>
                <a:lnTo>
                  <a:pt x="4090987" y="45"/>
                </a:lnTo>
                <a:lnTo>
                  <a:pt x="7832572" y="45"/>
                </a:lnTo>
                <a:lnTo>
                  <a:pt x="7832572" y="2012050"/>
                </a:lnTo>
                <a:lnTo>
                  <a:pt x="8480572" y="2012050"/>
                </a:lnTo>
                <a:lnTo>
                  <a:pt x="8480572" y="2660050"/>
                </a:lnTo>
                <a:lnTo>
                  <a:pt x="7832572" y="2660050"/>
                </a:lnTo>
                <a:lnTo>
                  <a:pt x="7832572" y="3309682"/>
                </a:lnTo>
                <a:lnTo>
                  <a:pt x="8480572" y="3309682"/>
                </a:lnTo>
                <a:lnTo>
                  <a:pt x="8480572" y="3957682"/>
                </a:lnTo>
                <a:lnTo>
                  <a:pt x="7832572" y="3957682"/>
                </a:lnTo>
                <a:lnTo>
                  <a:pt x="39189" y="3957682"/>
                </a:lnTo>
                <a:lnTo>
                  <a:pt x="39189" y="3957638"/>
                </a:lnTo>
                <a:lnTo>
                  <a:pt x="0" y="39576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5745" y="5096105"/>
            <a:ext cx="3200305" cy="1144637"/>
          </a:xfrm>
        </p:spPr>
        <p:txBody>
          <a:bodyPr>
            <a:normAutofit/>
          </a:bodyPr>
          <a:lstStyle>
            <a:lvl1pPr algn="l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75745" y="4468542"/>
            <a:ext cx="320030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728455" y="4946643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204109" y="5096105"/>
            <a:ext cx="3200305" cy="1144637"/>
          </a:xfrm>
        </p:spPr>
        <p:txBody>
          <a:bodyPr>
            <a:normAutofit/>
          </a:bodyPr>
          <a:lstStyle>
            <a:lvl1pPr algn="l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204109" y="4468542"/>
            <a:ext cx="320030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5256818" y="4946643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1406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, Headings &amp; Text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図プレースホルダー 64"/>
          <p:cNvSpPr>
            <a:spLocks noGrp="1"/>
          </p:cNvSpPr>
          <p:nvPr>
            <p:ph type="pic" sz="quarter" idx="43" hasCustomPrompt="1"/>
          </p:nvPr>
        </p:nvSpPr>
        <p:spPr>
          <a:xfrm>
            <a:off x="1428742" y="1719572"/>
            <a:ext cx="1444116" cy="1924899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3028949" y="4703446"/>
            <a:ext cx="4438651" cy="1144637"/>
          </a:xfrm>
        </p:spPr>
        <p:txBody>
          <a:bodyPr>
            <a:normAutofit/>
          </a:bodyPr>
          <a:lstStyle>
            <a:lvl1pPr marL="192000" indent="-192000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3028949" y="4075882"/>
            <a:ext cx="4438651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図プレースホルダー 64"/>
          <p:cNvSpPr>
            <a:spLocks noGrp="1"/>
          </p:cNvSpPr>
          <p:nvPr>
            <p:ph type="pic" sz="quarter" idx="46" hasCustomPrompt="1"/>
          </p:nvPr>
        </p:nvSpPr>
        <p:spPr>
          <a:xfrm>
            <a:off x="1428742" y="3991693"/>
            <a:ext cx="1444116" cy="1924899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444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Mobole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1930700"/>
            <a:ext cx="9143821" cy="4240380"/>
          </a:xfrm>
          <a:custGeom>
            <a:avLst/>
            <a:gdLst>
              <a:gd name="connsiteX0" fmla="*/ 1 w 18287642"/>
              <a:gd name="connsiteY0" fmla="*/ 5711589 h 6359589"/>
              <a:gd name="connsiteX1" fmla="*/ 648001 w 18287642"/>
              <a:gd name="connsiteY1" fmla="*/ 5711589 h 6359589"/>
              <a:gd name="connsiteX2" fmla="*/ 648001 w 18287642"/>
              <a:gd name="connsiteY2" fmla="*/ 6359589 h 6359589"/>
              <a:gd name="connsiteX3" fmla="*/ 1 w 18287642"/>
              <a:gd name="connsiteY3" fmla="*/ 6359589 h 6359589"/>
              <a:gd name="connsiteX4" fmla="*/ 648001 w 18287642"/>
              <a:gd name="connsiteY4" fmla="*/ 5063589 h 6359589"/>
              <a:gd name="connsiteX5" fmla="*/ 1296001 w 18287642"/>
              <a:gd name="connsiteY5" fmla="*/ 5063589 h 6359589"/>
              <a:gd name="connsiteX6" fmla="*/ 1296001 w 18287642"/>
              <a:gd name="connsiteY6" fmla="*/ 5711589 h 6359589"/>
              <a:gd name="connsiteX7" fmla="*/ 648001 w 18287642"/>
              <a:gd name="connsiteY7" fmla="*/ 5711589 h 6359589"/>
              <a:gd name="connsiteX8" fmla="*/ 16343642 w 18287642"/>
              <a:gd name="connsiteY8" fmla="*/ 0 h 6359589"/>
              <a:gd name="connsiteX9" fmla="*/ 16991642 w 18287642"/>
              <a:gd name="connsiteY9" fmla="*/ 0 h 6359589"/>
              <a:gd name="connsiteX10" fmla="*/ 16991642 w 18287642"/>
              <a:gd name="connsiteY10" fmla="*/ 2453 h 6359589"/>
              <a:gd name="connsiteX11" fmla="*/ 18287642 w 18287642"/>
              <a:gd name="connsiteY11" fmla="*/ 2453 h 6359589"/>
              <a:gd name="connsiteX12" fmla="*/ 18287642 w 18287642"/>
              <a:gd name="connsiteY12" fmla="*/ 4415589 h 6359589"/>
              <a:gd name="connsiteX13" fmla="*/ 1944001 w 18287642"/>
              <a:gd name="connsiteY13" fmla="*/ 4415589 h 6359589"/>
              <a:gd name="connsiteX14" fmla="*/ 1944001 w 18287642"/>
              <a:gd name="connsiteY14" fmla="*/ 5063589 h 6359589"/>
              <a:gd name="connsiteX15" fmla="*/ 1296001 w 18287642"/>
              <a:gd name="connsiteY15" fmla="*/ 5063589 h 6359589"/>
              <a:gd name="connsiteX16" fmla="*/ 1296001 w 18287642"/>
              <a:gd name="connsiteY16" fmla="*/ 4415589 h 6359589"/>
              <a:gd name="connsiteX17" fmla="*/ 648001 w 18287642"/>
              <a:gd name="connsiteY17" fmla="*/ 4415589 h 6359589"/>
              <a:gd name="connsiteX18" fmla="*/ 648001 w 18287642"/>
              <a:gd name="connsiteY18" fmla="*/ 5063589 h 6359589"/>
              <a:gd name="connsiteX19" fmla="*/ 1 w 18287642"/>
              <a:gd name="connsiteY19" fmla="*/ 5063589 h 6359589"/>
              <a:gd name="connsiteX20" fmla="*/ 1 w 18287642"/>
              <a:gd name="connsiteY20" fmla="*/ 4415589 h 6359589"/>
              <a:gd name="connsiteX21" fmla="*/ 0 w 18287642"/>
              <a:gd name="connsiteY21" fmla="*/ 4415589 h 6359589"/>
              <a:gd name="connsiteX22" fmla="*/ 0 w 18287642"/>
              <a:gd name="connsiteY22" fmla="*/ 2453 h 6359589"/>
              <a:gd name="connsiteX23" fmla="*/ 16343642 w 18287642"/>
              <a:gd name="connsiteY23" fmla="*/ 2453 h 6359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287642" h="6359589">
                <a:moveTo>
                  <a:pt x="1" y="5711589"/>
                </a:moveTo>
                <a:lnTo>
                  <a:pt x="648001" y="5711589"/>
                </a:lnTo>
                <a:lnTo>
                  <a:pt x="648001" y="6359589"/>
                </a:lnTo>
                <a:lnTo>
                  <a:pt x="1" y="6359589"/>
                </a:lnTo>
                <a:close/>
                <a:moveTo>
                  <a:pt x="648001" y="5063589"/>
                </a:moveTo>
                <a:lnTo>
                  <a:pt x="1296001" y="5063589"/>
                </a:lnTo>
                <a:lnTo>
                  <a:pt x="1296001" y="5711589"/>
                </a:lnTo>
                <a:lnTo>
                  <a:pt x="648001" y="5711589"/>
                </a:lnTo>
                <a:close/>
                <a:moveTo>
                  <a:pt x="16343642" y="0"/>
                </a:moveTo>
                <a:lnTo>
                  <a:pt x="16991642" y="0"/>
                </a:lnTo>
                <a:lnTo>
                  <a:pt x="16991642" y="2453"/>
                </a:lnTo>
                <a:lnTo>
                  <a:pt x="18287642" y="2453"/>
                </a:lnTo>
                <a:lnTo>
                  <a:pt x="18287642" y="4415589"/>
                </a:lnTo>
                <a:lnTo>
                  <a:pt x="1944001" y="4415589"/>
                </a:lnTo>
                <a:lnTo>
                  <a:pt x="1944001" y="5063589"/>
                </a:lnTo>
                <a:lnTo>
                  <a:pt x="1296001" y="5063589"/>
                </a:lnTo>
                <a:lnTo>
                  <a:pt x="1296001" y="4415589"/>
                </a:lnTo>
                <a:lnTo>
                  <a:pt x="648001" y="4415589"/>
                </a:lnTo>
                <a:lnTo>
                  <a:pt x="648001" y="5063589"/>
                </a:lnTo>
                <a:lnTo>
                  <a:pt x="1" y="5063589"/>
                </a:lnTo>
                <a:lnTo>
                  <a:pt x="1" y="4415589"/>
                </a:lnTo>
                <a:lnTo>
                  <a:pt x="0" y="4415589"/>
                </a:lnTo>
                <a:lnTo>
                  <a:pt x="0" y="2453"/>
                </a:lnTo>
                <a:lnTo>
                  <a:pt x="16343642" y="245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 baseline="0"/>
            </a:lvl1pPr>
          </a:lstStyle>
          <a:p>
            <a:r>
              <a:rPr kumimoji="1" lang="en-US" altLang="ja-JP"/>
              <a:t> </a:t>
            </a:r>
          </a:p>
          <a:p>
            <a:endParaRPr kumimoji="1" lang="en-US" altLang="ja-JP"/>
          </a:p>
          <a:p>
            <a:endParaRPr kumimoji="1" lang="en-US" altLang="ja-JP"/>
          </a:p>
          <a:p>
            <a:endParaRPr kumimoji="1" lang="en-US" altLang="ja-JP"/>
          </a:p>
          <a:p>
            <a:r>
              <a:rPr kumimoji="1" lang="en-US" altLang="ja-JP"/>
              <a:t> Insert a wide image</a:t>
            </a:r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93761" y="5024482"/>
            <a:ext cx="5948012" cy="1146596"/>
          </a:xfrm>
        </p:spPr>
        <p:txBody>
          <a:bodyPr anchor="ctr">
            <a:normAutofit/>
          </a:bodyPr>
          <a:lstStyle>
            <a:lvl1pPr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4239974"/>
            <a:ext cx="9143821" cy="629125"/>
          </a:xfrm>
          <a:solidFill>
            <a:schemeClr val="accent1">
              <a:alpha val="50000"/>
            </a:schemeClr>
          </a:solidFill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Bold" panose="020B080403060203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505643" y="1252727"/>
            <a:ext cx="1879241" cy="3627655"/>
          </a:xfrm>
          <a:blipFill>
            <a:blip r:embed="rId2" cstate="print"/>
            <a:srcRect/>
            <a:stretch>
              <a:fillRect t="-2" b="-41147"/>
            </a:stretch>
          </a:blip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25" hasCustomPrompt="1"/>
          </p:nvPr>
        </p:nvSpPr>
        <p:spPr>
          <a:xfrm>
            <a:off x="1644790" y="1906118"/>
            <a:ext cx="1600948" cy="2974413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467101" y="4261159"/>
            <a:ext cx="4181929" cy="588413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17875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, Caption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8" hasCustomPrompt="1"/>
          </p:nvPr>
        </p:nvSpPr>
        <p:spPr>
          <a:xfrm>
            <a:off x="338567" y="1496696"/>
            <a:ext cx="1589088" cy="3397774"/>
          </a:xfrm>
          <a:solidFill>
            <a:schemeClr val="bg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4" name="図プレースホルダー 11"/>
          <p:cNvSpPr>
            <a:spLocks noGrp="1"/>
          </p:cNvSpPr>
          <p:nvPr>
            <p:ph type="pic" sz="quarter" idx="24" hasCustomPrompt="1"/>
          </p:nvPr>
        </p:nvSpPr>
        <p:spPr>
          <a:xfrm>
            <a:off x="3779712" y="1496696"/>
            <a:ext cx="1589088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7" name="図プレースホルダー 11"/>
          <p:cNvSpPr>
            <a:spLocks noGrp="1"/>
          </p:cNvSpPr>
          <p:nvPr>
            <p:ph type="pic" sz="quarter" idx="27" hasCustomPrompt="1"/>
          </p:nvPr>
        </p:nvSpPr>
        <p:spPr>
          <a:xfrm>
            <a:off x="5500229" y="1496696"/>
            <a:ext cx="1589088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40" name="図プレースホルダー 11"/>
          <p:cNvSpPr>
            <a:spLocks noGrp="1"/>
          </p:cNvSpPr>
          <p:nvPr>
            <p:ph type="pic" sz="quarter" idx="30" hasCustomPrompt="1"/>
          </p:nvPr>
        </p:nvSpPr>
        <p:spPr>
          <a:xfrm>
            <a:off x="7220745" y="1496696"/>
            <a:ext cx="1589088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1" name="図プレースホルダー 11"/>
          <p:cNvSpPr>
            <a:spLocks noGrp="1"/>
          </p:cNvSpPr>
          <p:nvPr>
            <p:ph type="pic" sz="quarter" idx="21" hasCustomPrompt="1"/>
          </p:nvPr>
        </p:nvSpPr>
        <p:spPr>
          <a:xfrm>
            <a:off x="2059196" y="1496696"/>
            <a:ext cx="1589088" cy="339777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2058973" y="4396372"/>
            <a:ext cx="1589315" cy="498098"/>
          </a:xfrm>
          <a:solidFill>
            <a:schemeClr val="accent2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3779487" y="4396372"/>
            <a:ext cx="1589315" cy="498098"/>
          </a:xfrm>
          <a:solidFill>
            <a:schemeClr val="accent3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500005" y="4396372"/>
            <a:ext cx="1589315" cy="498098"/>
          </a:xfrm>
          <a:solidFill>
            <a:schemeClr val="accent4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7220521" y="4396372"/>
            <a:ext cx="1589315" cy="498098"/>
          </a:xfrm>
          <a:solidFill>
            <a:schemeClr val="accent5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8455" y="4396372"/>
            <a:ext cx="1589315" cy="498098"/>
          </a:xfrm>
          <a:solidFill>
            <a:schemeClr val="accent1">
              <a:alpha val="7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Caption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7995" y="5155661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6435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フリーフォーム 50"/>
          <p:cNvSpPr/>
          <p:nvPr userDrawn="1"/>
        </p:nvSpPr>
        <p:spPr>
          <a:xfrm>
            <a:off x="6289668" y="1457289"/>
            <a:ext cx="2682000" cy="2280352"/>
          </a:xfrm>
          <a:custGeom>
            <a:avLst/>
            <a:gdLst>
              <a:gd name="connsiteX0" fmla="*/ 4068000 w 5364000"/>
              <a:gd name="connsiteY0" fmla="*/ 648000 h 3420000"/>
              <a:gd name="connsiteX1" fmla="*/ 4716000 w 5364000"/>
              <a:gd name="connsiteY1" fmla="*/ 648000 h 3420000"/>
              <a:gd name="connsiteX2" fmla="*/ 4716000 w 5364000"/>
              <a:gd name="connsiteY2" fmla="*/ 1296000 h 3420000"/>
              <a:gd name="connsiteX3" fmla="*/ 4068000 w 5364000"/>
              <a:gd name="connsiteY3" fmla="*/ 1296000 h 3420000"/>
              <a:gd name="connsiteX4" fmla="*/ 4716000 w 5364000"/>
              <a:gd name="connsiteY4" fmla="*/ 0 h 3420000"/>
              <a:gd name="connsiteX5" fmla="*/ 5364000 w 5364000"/>
              <a:gd name="connsiteY5" fmla="*/ 0 h 3420000"/>
              <a:gd name="connsiteX6" fmla="*/ 5364000 w 5364000"/>
              <a:gd name="connsiteY6" fmla="*/ 648000 h 3420000"/>
              <a:gd name="connsiteX7" fmla="*/ 4716000 w 5364000"/>
              <a:gd name="connsiteY7" fmla="*/ 648000 h 3420000"/>
              <a:gd name="connsiteX8" fmla="*/ 0 w 5364000"/>
              <a:gd name="connsiteY8" fmla="*/ 0 h 3420000"/>
              <a:gd name="connsiteX9" fmla="*/ 3420000 w 5364000"/>
              <a:gd name="connsiteY9" fmla="*/ 0 h 3420000"/>
              <a:gd name="connsiteX10" fmla="*/ 4068000 w 5364000"/>
              <a:gd name="connsiteY10" fmla="*/ 0 h 3420000"/>
              <a:gd name="connsiteX11" fmla="*/ 4068000 w 5364000"/>
              <a:gd name="connsiteY11" fmla="*/ 648000 h 3420000"/>
              <a:gd name="connsiteX12" fmla="*/ 3420000 w 5364000"/>
              <a:gd name="connsiteY12" fmla="*/ 648000 h 3420000"/>
              <a:gd name="connsiteX13" fmla="*/ 3420000 w 5364000"/>
              <a:gd name="connsiteY13" fmla="*/ 1296000 h 3420000"/>
              <a:gd name="connsiteX14" fmla="*/ 4068000 w 5364000"/>
              <a:gd name="connsiteY14" fmla="*/ 1296000 h 3420000"/>
              <a:gd name="connsiteX15" fmla="*/ 4068000 w 5364000"/>
              <a:gd name="connsiteY15" fmla="*/ 1944000 h 3420000"/>
              <a:gd name="connsiteX16" fmla="*/ 3420000 w 5364000"/>
              <a:gd name="connsiteY16" fmla="*/ 1944000 h 3420000"/>
              <a:gd name="connsiteX17" fmla="*/ 3420000 w 5364000"/>
              <a:gd name="connsiteY17" fmla="*/ 3420000 h 3420000"/>
              <a:gd name="connsiteX18" fmla="*/ 0 w 5364000"/>
              <a:gd name="connsiteY1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4068000" y="648000"/>
                </a:moveTo>
                <a:lnTo>
                  <a:pt x="4716000" y="648000"/>
                </a:lnTo>
                <a:lnTo>
                  <a:pt x="4716000" y="1296000"/>
                </a:lnTo>
                <a:lnTo>
                  <a:pt x="4068000" y="1296000"/>
                </a:lnTo>
                <a:close/>
                <a:moveTo>
                  <a:pt x="4716000" y="0"/>
                </a:moveTo>
                <a:lnTo>
                  <a:pt x="5364000" y="0"/>
                </a:lnTo>
                <a:lnTo>
                  <a:pt x="5364000" y="648000"/>
                </a:lnTo>
                <a:lnTo>
                  <a:pt x="4716000" y="648000"/>
                </a:lnTo>
                <a:close/>
                <a:moveTo>
                  <a:pt x="0" y="0"/>
                </a:moveTo>
                <a:lnTo>
                  <a:pt x="3420000" y="0"/>
                </a:lnTo>
                <a:lnTo>
                  <a:pt x="4068000" y="0"/>
                </a:lnTo>
                <a:lnTo>
                  <a:pt x="4068000" y="648000"/>
                </a:lnTo>
                <a:lnTo>
                  <a:pt x="3420000" y="648000"/>
                </a:lnTo>
                <a:lnTo>
                  <a:pt x="3420000" y="1296000"/>
                </a:lnTo>
                <a:lnTo>
                  <a:pt x="4068000" y="1296000"/>
                </a:lnTo>
                <a:lnTo>
                  <a:pt x="4068000" y="1944000"/>
                </a:lnTo>
                <a:lnTo>
                  <a:pt x="3420000" y="1944000"/>
                </a:lnTo>
                <a:lnTo>
                  <a:pt x="3420000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869668" y="1457289"/>
            <a:ext cx="1710000" cy="228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1159669" y="1457289"/>
            <a:ext cx="1857639" cy="2280352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56" name="フリーフォーム 55"/>
          <p:cNvSpPr/>
          <p:nvPr userDrawn="1"/>
        </p:nvSpPr>
        <p:spPr>
          <a:xfrm>
            <a:off x="187668" y="3737642"/>
            <a:ext cx="2682000" cy="2280352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2714887" y="3737642"/>
            <a:ext cx="1864783" cy="2280352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4579669" y="1457289"/>
            <a:ext cx="1857639" cy="2280352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4579668" y="3737642"/>
            <a:ext cx="1710000" cy="22803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図プレースホルダー 41"/>
          <p:cNvSpPr>
            <a:spLocks noGrp="1"/>
          </p:cNvSpPr>
          <p:nvPr>
            <p:ph type="pic" sz="quarter" idx="15" hasCustomPrompt="1"/>
          </p:nvPr>
        </p:nvSpPr>
        <p:spPr>
          <a:xfrm>
            <a:off x="6134887" y="3737642"/>
            <a:ext cx="1864783" cy="2280352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4674" y="1690680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441013" y="1690680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76877" y="3956747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707734" y="3956747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8084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Images &amp; Descriptions + 1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フリーフォーム 18"/>
          <p:cNvSpPr/>
          <p:nvPr userDrawn="1"/>
        </p:nvSpPr>
        <p:spPr>
          <a:xfrm>
            <a:off x="187668" y="3737642"/>
            <a:ext cx="2682000" cy="2280352"/>
          </a:xfrm>
          <a:custGeom>
            <a:avLst/>
            <a:gdLst>
              <a:gd name="connsiteX0" fmla="*/ 0 w 5364000"/>
              <a:gd name="connsiteY0" fmla="*/ 2767393 h 3420000"/>
              <a:gd name="connsiteX1" fmla="*/ 648000 w 5364000"/>
              <a:gd name="connsiteY1" fmla="*/ 2767393 h 3420000"/>
              <a:gd name="connsiteX2" fmla="*/ 648000 w 5364000"/>
              <a:gd name="connsiteY2" fmla="*/ 3415393 h 3420000"/>
              <a:gd name="connsiteX3" fmla="*/ 0 w 5364000"/>
              <a:gd name="connsiteY3" fmla="*/ 3415393 h 3420000"/>
              <a:gd name="connsiteX4" fmla="*/ 648000 w 5364000"/>
              <a:gd name="connsiteY4" fmla="*/ 2124000 h 3420000"/>
              <a:gd name="connsiteX5" fmla="*/ 1296000 w 5364000"/>
              <a:gd name="connsiteY5" fmla="*/ 2124000 h 3420000"/>
              <a:gd name="connsiteX6" fmla="*/ 1296000 w 5364000"/>
              <a:gd name="connsiteY6" fmla="*/ 2772000 h 3420000"/>
              <a:gd name="connsiteX7" fmla="*/ 648000 w 5364000"/>
              <a:gd name="connsiteY7" fmla="*/ 2772000 h 3420000"/>
              <a:gd name="connsiteX8" fmla="*/ 1944000 w 5364000"/>
              <a:gd name="connsiteY8" fmla="*/ 0 h 3420000"/>
              <a:gd name="connsiteX9" fmla="*/ 5364000 w 5364000"/>
              <a:gd name="connsiteY9" fmla="*/ 0 h 3420000"/>
              <a:gd name="connsiteX10" fmla="*/ 5364000 w 5364000"/>
              <a:gd name="connsiteY10" fmla="*/ 3420000 h 3420000"/>
              <a:gd name="connsiteX11" fmla="*/ 1944000 w 5364000"/>
              <a:gd name="connsiteY11" fmla="*/ 3420000 h 3420000"/>
              <a:gd name="connsiteX12" fmla="*/ 1296000 w 5364000"/>
              <a:gd name="connsiteY12" fmla="*/ 3420000 h 3420000"/>
              <a:gd name="connsiteX13" fmla="*/ 1296000 w 5364000"/>
              <a:gd name="connsiteY13" fmla="*/ 2772000 h 3420000"/>
              <a:gd name="connsiteX14" fmla="*/ 1944000 w 5364000"/>
              <a:gd name="connsiteY14" fmla="*/ 2772000 h 3420000"/>
              <a:gd name="connsiteX15" fmla="*/ 1944000 w 5364000"/>
              <a:gd name="connsiteY15" fmla="*/ 2124000 h 3420000"/>
              <a:gd name="connsiteX16" fmla="*/ 1296000 w 5364000"/>
              <a:gd name="connsiteY16" fmla="*/ 2124000 h 3420000"/>
              <a:gd name="connsiteX17" fmla="*/ 1296000 w 5364000"/>
              <a:gd name="connsiteY17" fmla="*/ 1476000 h 3420000"/>
              <a:gd name="connsiteX18" fmla="*/ 1944000 w 5364000"/>
              <a:gd name="connsiteY18" fmla="*/ 1476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64000" h="3420000">
                <a:moveTo>
                  <a:pt x="0" y="2767393"/>
                </a:moveTo>
                <a:lnTo>
                  <a:pt x="648000" y="2767393"/>
                </a:lnTo>
                <a:lnTo>
                  <a:pt x="648000" y="3415393"/>
                </a:lnTo>
                <a:lnTo>
                  <a:pt x="0" y="3415393"/>
                </a:lnTo>
                <a:close/>
                <a:moveTo>
                  <a:pt x="648000" y="2124000"/>
                </a:moveTo>
                <a:lnTo>
                  <a:pt x="1296000" y="2124000"/>
                </a:lnTo>
                <a:lnTo>
                  <a:pt x="1296000" y="2772000"/>
                </a:lnTo>
                <a:lnTo>
                  <a:pt x="648000" y="2772000"/>
                </a:lnTo>
                <a:close/>
                <a:moveTo>
                  <a:pt x="1944000" y="0"/>
                </a:moveTo>
                <a:lnTo>
                  <a:pt x="5364000" y="0"/>
                </a:lnTo>
                <a:lnTo>
                  <a:pt x="5364000" y="3420000"/>
                </a:lnTo>
                <a:lnTo>
                  <a:pt x="1944000" y="3420000"/>
                </a:lnTo>
                <a:lnTo>
                  <a:pt x="1296000" y="3420000"/>
                </a:lnTo>
                <a:lnTo>
                  <a:pt x="1296000" y="2772000"/>
                </a:lnTo>
                <a:lnTo>
                  <a:pt x="1944000" y="2772000"/>
                </a:lnTo>
                <a:lnTo>
                  <a:pt x="1944000" y="2124000"/>
                </a:lnTo>
                <a:lnTo>
                  <a:pt x="1296000" y="2124000"/>
                </a:lnTo>
                <a:lnTo>
                  <a:pt x="1296000" y="1476000"/>
                </a:lnTo>
                <a:lnTo>
                  <a:pt x="1944000" y="1476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2869668" y="1457289"/>
            <a:ext cx="1710000" cy="22803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図プレースホルダー 28"/>
          <p:cNvSpPr>
            <a:spLocks noGrp="1"/>
          </p:cNvSpPr>
          <p:nvPr>
            <p:ph type="pic" sz="quarter" idx="12" hasCustomPrompt="1"/>
          </p:nvPr>
        </p:nvSpPr>
        <p:spPr>
          <a:xfrm>
            <a:off x="1159669" y="1457289"/>
            <a:ext cx="1857639" cy="2280352"/>
          </a:xfrm>
          <a:custGeom>
            <a:avLst/>
            <a:gdLst>
              <a:gd name="connsiteX0" fmla="*/ 0 w 3715275"/>
              <a:gd name="connsiteY0" fmla="*/ 0 h 3420000"/>
              <a:gd name="connsiteX1" fmla="*/ 295275 w 3715275"/>
              <a:gd name="connsiteY1" fmla="*/ 0 h 3420000"/>
              <a:gd name="connsiteX2" fmla="*/ 3420000 w 3715275"/>
              <a:gd name="connsiteY2" fmla="*/ 0 h 3420000"/>
              <a:gd name="connsiteX3" fmla="*/ 3420000 w 3715275"/>
              <a:gd name="connsiteY3" fmla="*/ 1562363 h 3420000"/>
              <a:gd name="connsiteX4" fmla="*/ 3715275 w 3715275"/>
              <a:gd name="connsiteY4" fmla="*/ 1710000 h 3420000"/>
              <a:gd name="connsiteX5" fmla="*/ 3420000 w 3715275"/>
              <a:gd name="connsiteY5" fmla="*/ 1857638 h 3420000"/>
              <a:gd name="connsiteX6" fmla="*/ 3420000 w 3715275"/>
              <a:gd name="connsiteY6" fmla="*/ 3420000 h 3420000"/>
              <a:gd name="connsiteX7" fmla="*/ 295275 w 3715275"/>
              <a:gd name="connsiteY7" fmla="*/ 3420000 h 3420000"/>
              <a:gd name="connsiteX8" fmla="*/ 0 w 3715275"/>
              <a:gd name="connsiteY8" fmla="*/ 3420000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5275" h="3420000">
                <a:moveTo>
                  <a:pt x="0" y="0"/>
                </a:moveTo>
                <a:lnTo>
                  <a:pt x="295275" y="0"/>
                </a:lnTo>
                <a:lnTo>
                  <a:pt x="3420000" y="0"/>
                </a:lnTo>
                <a:lnTo>
                  <a:pt x="3420000" y="1562363"/>
                </a:lnTo>
                <a:lnTo>
                  <a:pt x="3715275" y="1710000"/>
                </a:lnTo>
                <a:lnTo>
                  <a:pt x="3420000" y="1857638"/>
                </a:lnTo>
                <a:lnTo>
                  <a:pt x="3420000" y="3420000"/>
                </a:lnTo>
                <a:lnTo>
                  <a:pt x="295275" y="3420000"/>
                </a:lnTo>
                <a:lnTo>
                  <a:pt x="0" y="3420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13" hasCustomPrompt="1"/>
          </p:nvPr>
        </p:nvSpPr>
        <p:spPr>
          <a:xfrm>
            <a:off x="2714887" y="3737642"/>
            <a:ext cx="1864783" cy="2280352"/>
          </a:xfrm>
          <a:custGeom>
            <a:avLst/>
            <a:gdLst>
              <a:gd name="connsiteX0" fmla="*/ 309563 w 3729563"/>
              <a:gd name="connsiteY0" fmla="*/ 0 h 3420000"/>
              <a:gd name="connsiteX1" fmla="*/ 3420000 w 3729563"/>
              <a:gd name="connsiteY1" fmla="*/ 0 h 3420000"/>
              <a:gd name="connsiteX2" fmla="*/ 3729563 w 3729563"/>
              <a:gd name="connsiteY2" fmla="*/ 0 h 3420000"/>
              <a:gd name="connsiteX3" fmla="*/ 3729563 w 3729563"/>
              <a:gd name="connsiteY3" fmla="*/ 3420000 h 3420000"/>
              <a:gd name="connsiteX4" fmla="*/ 3420000 w 3729563"/>
              <a:gd name="connsiteY4" fmla="*/ 3420000 h 3420000"/>
              <a:gd name="connsiteX5" fmla="*/ 309563 w 3729563"/>
              <a:gd name="connsiteY5" fmla="*/ 3420000 h 3420000"/>
              <a:gd name="connsiteX6" fmla="*/ 309563 w 3729563"/>
              <a:gd name="connsiteY6" fmla="*/ 1864782 h 3420000"/>
              <a:gd name="connsiteX7" fmla="*/ 0 w 3729563"/>
              <a:gd name="connsiteY7" fmla="*/ 1710000 h 3420000"/>
              <a:gd name="connsiteX8" fmla="*/ 309563 w 3729563"/>
              <a:gd name="connsiteY8" fmla="*/ 1555219 h 34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9563" h="3420000">
                <a:moveTo>
                  <a:pt x="309563" y="0"/>
                </a:moveTo>
                <a:lnTo>
                  <a:pt x="3420000" y="0"/>
                </a:lnTo>
                <a:lnTo>
                  <a:pt x="3729563" y="0"/>
                </a:lnTo>
                <a:lnTo>
                  <a:pt x="3729563" y="3420000"/>
                </a:lnTo>
                <a:lnTo>
                  <a:pt x="3420000" y="3420000"/>
                </a:lnTo>
                <a:lnTo>
                  <a:pt x="309563" y="3420000"/>
                </a:lnTo>
                <a:lnTo>
                  <a:pt x="309563" y="1864782"/>
                </a:lnTo>
                <a:lnTo>
                  <a:pt x="0" y="1710000"/>
                </a:lnTo>
                <a:lnTo>
                  <a:pt x="309563" y="155521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64674" y="1690680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76877" y="3956747"/>
            <a:ext cx="1407319" cy="1842142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4579941" y="1457114"/>
            <a:ext cx="4391475" cy="4560443"/>
          </a:xfrm>
          <a:custGeom>
            <a:avLst/>
            <a:gdLst>
              <a:gd name="connsiteX0" fmla="*/ 7486950 w 8782949"/>
              <a:gd name="connsiteY0" fmla="*/ 648000 h 6839609"/>
              <a:gd name="connsiteX1" fmla="*/ 8134949 w 8782949"/>
              <a:gd name="connsiteY1" fmla="*/ 648000 h 6839609"/>
              <a:gd name="connsiteX2" fmla="*/ 8134949 w 8782949"/>
              <a:gd name="connsiteY2" fmla="*/ 1296000 h 6839609"/>
              <a:gd name="connsiteX3" fmla="*/ 7486950 w 8782949"/>
              <a:gd name="connsiteY3" fmla="*/ 1296000 h 6839609"/>
              <a:gd name="connsiteX4" fmla="*/ 8134949 w 8782949"/>
              <a:gd name="connsiteY4" fmla="*/ 0 h 6839609"/>
              <a:gd name="connsiteX5" fmla="*/ 8782949 w 8782949"/>
              <a:gd name="connsiteY5" fmla="*/ 0 h 6839609"/>
              <a:gd name="connsiteX6" fmla="*/ 8782949 w 8782949"/>
              <a:gd name="connsiteY6" fmla="*/ 648000 h 6839609"/>
              <a:gd name="connsiteX7" fmla="*/ 8134949 w 8782949"/>
              <a:gd name="connsiteY7" fmla="*/ 648000 h 6839609"/>
              <a:gd name="connsiteX8" fmla="*/ 6838950 w 8782949"/>
              <a:gd name="connsiteY8" fmla="*/ 0 h 6839609"/>
              <a:gd name="connsiteX9" fmla="*/ 7486950 w 8782949"/>
              <a:gd name="connsiteY9" fmla="*/ 0 h 6839609"/>
              <a:gd name="connsiteX10" fmla="*/ 7486950 w 8782949"/>
              <a:gd name="connsiteY10" fmla="*/ 648000 h 6839609"/>
              <a:gd name="connsiteX11" fmla="*/ 6838950 w 8782949"/>
              <a:gd name="connsiteY11" fmla="*/ 648000 h 6839609"/>
              <a:gd name="connsiteX12" fmla="*/ 6838950 w 8782949"/>
              <a:gd name="connsiteY12" fmla="*/ 1296000 h 6839609"/>
              <a:gd name="connsiteX13" fmla="*/ 7486950 w 8782949"/>
              <a:gd name="connsiteY13" fmla="*/ 1296000 h 6839609"/>
              <a:gd name="connsiteX14" fmla="*/ 7486950 w 8782949"/>
              <a:gd name="connsiteY14" fmla="*/ 1944000 h 6839609"/>
              <a:gd name="connsiteX15" fmla="*/ 6838950 w 8782949"/>
              <a:gd name="connsiteY15" fmla="*/ 1944000 h 6839609"/>
              <a:gd name="connsiteX16" fmla="*/ 6838950 w 8782949"/>
              <a:gd name="connsiteY16" fmla="*/ 6839609 h 6839609"/>
              <a:gd name="connsiteX17" fmla="*/ 0 w 8782949"/>
              <a:gd name="connsiteY17" fmla="*/ 6839609 h 6839609"/>
              <a:gd name="connsiteX18" fmla="*/ 0 w 8782949"/>
              <a:gd name="connsiteY18" fmla="*/ 659 h 6839609"/>
              <a:gd name="connsiteX19" fmla="*/ 6838950 w 8782949"/>
              <a:gd name="connsiteY19" fmla="*/ 659 h 683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82949" h="6839609">
                <a:moveTo>
                  <a:pt x="7486950" y="648000"/>
                </a:moveTo>
                <a:lnTo>
                  <a:pt x="8134949" y="648000"/>
                </a:lnTo>
                <a:lnTo>
                  <a:pt x="8134949" y="1296000"/>
                </a:lnTo>
                <a:lnTo>
                  <a:pt x="7486950" y="1296000"/>
                </a:lnTo>
                <a:close/>
                <a:moveTo>
                  <a:pt x="8134949" y="0"/>
                </a:moveTo>
                <a:lnTo>
                  <a:pt x="8782949" y="0"/>
                </a:lnTo>
                <a:lnTo>
                  <a:pt x="8782949" y="648000"/>
                </a:lnTo>
                <a:lnTo>
                  <a:pt x="8134949" y="648000"/>
                </a:lnTo>
                <a:close/>
                <a:moveTo>
                  <a:pt x="6838950" y="0"/>
                </a:moveTo>
                <a:lnTo>
                  <a:pt x="7486950" y="0"/>
                </a:lnTo>
                <a:lnTo>
                  <a:pt x="7486950" y="648000"/>
                </a:lnTo>
                <a:lnTo>
                  <a:pt x="6838950" y="648000"/>
                </a:lnTo>
                <a:lnTo>
                  <a:pt x="6838950" y="1296000"/>
                </a:lnTo>
                <a:lnTo>
                  <a:pt x="7486950" y="1296000"/>
                </a:lnTo>
                <a:lnTo>
                  <a:pt x="7486950" y="1944000"/>
                </a:lnTo>
                <a:lnTo>
                  <a:pt x="6838950" y="1944000"/>
                </a:lnTo>
                <a:lnTo>
                  <a:pt x="6838950" y="6839609"/>
                </a:lnTo>
                <a:lnTo>
                  <a:pt x="0" y="6839609"/>
                </a:lnTo>
                <a:lnTo>
                  <a:pt x="0" y="659"/>
                </a:lnTo>
                <a:lnTo>
                  <a:pt x="6838950" y="65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210826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1" y="6389530"/>
            <a:ext cx="30861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3697515" y="4057206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3697515" y="4057206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3697515" y="4057206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3697515" y="4057206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3697515" y="4057204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3697515" y="4057204"/>
            <a:ext cx="1748972" cy="233232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028825" y="5160093"/>
            <a:ext cx="2778292" cy="74550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28825" y="4591066"/>
            <a:ext cx="2778292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6081535" y="5069168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36883" y="5145864"/>
            <a:ext cx="2778292" cy="74550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6883" y="4576839"/>
            <a:ext cx="2778292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2148515" y="5054939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6028825" y="3672234"/>
            <a:ext cx="2778292" cy="74550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6028825" y="3103207"/>
            <a:ext cx="2778292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6081535" y="3581309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336883" y="3658005"/>
            <a:ext cx="2778292" cy="74550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336883" y="3088980"/>
            <a:ext cx="2778292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2148515" y="3567081"/>
            <a:ext cx="913951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6028825" y="2167598"/>
            <a:ext cx="2778292" cy="74550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Font typeface="Wingdings" panose="05000000000000000000" pitchFamily="2" charset="2"/>
              <a:buNone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6028825" y="1598571"/>
            <a:ext cx="2778292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6081535" y="2076671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336883" y="2167598"/>
            <a:ext cx="2778292" cy="745504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Font typeface="Wingdings" panose="05000000000000000000" pitchFamily="2" charset="2"/>
              <a:buNone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336883" y="1598571"/>
            <a:ext cx="2778292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2148515" y="2076671"/>
            <a:ext cx="913951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endCxn id="23" idx="1"/>
          </p:cNvCxnSpPr>
          <p:nvPr userDrawn="1"/>
        </p:nvCxnSpPr>
        <p:spPr>
          <a:xfrm flipV="1">
            <a:off x="5590447" y="4840118"/>
            <a:ext cx="438379" cy="347657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26" idx="3"/>
          </p:cNvCxnSpPr>
          <p:nvPr userDrawn="1"/>
        </p:nvCxnSpPr>
        <p:spPr>
          <a:xfrm flipV="1">
            <a:off x="3115177" y="4698250"/>
            <a:ext cx="366395" cy="12763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9"/>
          <p:cNvCxnSpPr>
            <a:stCxn id="54" idx="2"/>
            <a:endCxn id="42" idx="3"/>
          </p:cNvCxnSpPr>
          <p:nvPr userDrawn="1"/>
        </p:nvCxnSpPr>
        <p:spPr>
          <a:xfrm rot="10800000">
            <a:off x="3115177" y="3338029"/>
            <a:ext cx="366395" cy="28415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9"/>
          <p:cNvCxnSpPr>
            <a:stCxn id="51" idx="3"/>
            <a:endCxn id="56" idx="2"/>
          </p:cNvCxnSpPr>
          <p:nvPr userDrawn="1"/>
        </p:nvCxnSpPr>
        <p:spPr>
          <a:xfrm>
            <a:off x="3115177" y="1847619"/>
            <a:ext cx="366395" cy="69848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9"/>
          <p:cNvCxnSpPr>
            <a:stCxn id="53" idx="6"/>
            <a:endCxn id="32" idx="1"/>
          </p:cNvCxnSpPr>
          <p:nvPr userDrawn="1"/>
        </p:nvCxnSpPr>
        <p:spPr>
          <a:xfrm flipV="1">
            <a:off x="5590447" y="3352257"/>
            <a:ext cx="438379" cy="77702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9"/>
          <p:cNvCxnSpPr>
            <a:stCxn id="55" idx="6"/>
            <a:endCxn id="45" idx="1"/>
          </p:cNvCxnSpPr>
          <p:nvPr userDrawn="1"/>
        </p:nvCxnSpPr>
        <p:spPr>
          <a:xfrm flipV="1">
            <a:off x="5590447" y="1847621"/>
            <a:ext cx="438379" cy="122317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 userDrawn="1"/>
        </p:nvSpPr>
        <p:spPr>
          <a:xfrm>
            <a:off x="3481569" y="4602262"/>
            <a:ext cx="143963" cy="19197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 userDrawn="1"/>
        </p:nvSpPr>
        <p:spPr>
          <a:xfrm>
            <a:off x="5446484" y="4033297"/>
            <a:ext cx="143963" cy="191979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/>
          <p:cNvSpPr/>
          <p:nvPr userDrawn="1"/>
        </p:nvSpPr>
        <p:spPr>
          <a:xfrm>
            <a:off x="3481569" y="3526190"/>
            <a:ext cx="143963" cy="191979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楕円 54"/>
          <p:cNvSpPr/>
          <p:nvPr userDrawn="1"/>
        </p:nvSpPr>
        <p:spPr>
          <a:xfrm>
            <a:off x="5446484" y="2974808"/>
            <a:ext cx="143963" cy="191979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楕円 55"/>
          <p:cNvSpPr/>
          <p:nvPr userDrawn="1"/>
        </p:nvSpPr>
        <p:spPr>
          <a:xfrm>
            <a:off x="3481569" y="2450117"/>
            <a:ext cx="143963" cy="191979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5446484" y="5091784"/>
            <a:ext cx="143963" cy="191979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2762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円/楕円 4"/>
          <p:cNvSpPr/>
          <p:nvPr userDrawn="1"/>
        </p:nvSpPr>
        <p:spPr>
          <a:xfrm>
            <a:off x="3843810" y="3904379"/>
            <a:ext cx="1473604" cy="1967927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1" y="6389530"/>
            <a:ext cx="30861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4271965" y="4488230"/>
            <a:ext cx="600075" cy="800223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385763" y="3953039"/>
            <a:ext cx="959852" cy="168016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"/>
          <p:cNvSpPr/>
          <p:nvPr userDrawn="1"/>
        </p:nvSpPr>
        <p:spPr>
          <a:xfrm>
            <a:off x="3843810" y="2845454"/>
            <a:ext cx="1473604" cy="1967927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図プレースホルダー 7"/>
          <p:cNvSpPr>
            <a:spLocks noGrp="1"/>
          </p:cNvSpPr>
          <p:nvPr>
            <p:ph type="pic" sz="quarter" idx="13" hasCustomPrompt="1"/>
          </p:nvPr>
        </p:nvSpPr>
        <p:spPr>
          <a:xfrm>
            <a:off x="4271965" y="3429305"/>
            <a:ext cx="600075" cy="800223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4378013" y="2903538"/>
            <a:ext cx="959852" cy="168016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4"/>
          <p:cNvSpPr/>
          <p:nvPr userDrawn="1"/>
        </p:nvSpPr>
        <p:spPr>
          <a:xfrm>
            <a:off x="3835199" y="1745297"/>
            <a:ext cx="1473604" cy="196792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図プレースホルダー 7"/>
          <p:cNvSpPr>
            <a:spLocks noGrp="1"/>
          </p:cNvSpPr>
          <p:nvPr>
            <p:ph type="pic" sz="quarter" idx="14" hasCustomPrompt="1"/>
          </p:nvPr>
        </p:nvSpPr>
        <p:spPr>
          <a:xfrm>
            <a:off x="4263353" y="2329148"/>
            <a:ext cx="600075" cy="800223"/>
          </a:xfrm>
          <a:scene3d>
            <a:camera prst="isometricTopUp"/>
            <a:lightRig rig="threePt" dir="t"/>
          </a:scene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6220" y="4823870"/>
            <a:ext cx="2913603" cy="119901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6220" y="4164219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2410823" y="4674409"/>
            <a:ext cx="913951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771405" y="3614370"/>
            <a:ext cx="2913603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771405" y="2954719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5825151" y="3464909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7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476220" y="2475645"/>
            <a:ext cx="2913603" cy="119901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476220" y="1815993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4" name="正方形/長方形 73"/>
          <p:cNvSpPr/>
          <p:nvPr userDrawn="1"/>
        </p:nvSpPr>
        <p:spPr>
          <a:xfrm>
            <a:off x="2410823" y="2326182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22113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62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円/楕円 4"/>
          <p:cNvSpPr/>
          <p:nvPr userDrawn="1"/>
        </p:nvSpPr>
        <p:spPr>
          <a:xfrm rot="5400000">
            <a:off x="3177750" y="2347474"/>
            <a:ext cx="1523071" cy="1143765"/>
          </a:xfrm>
          <a:prstGeom prst="snip1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12947" y="2306472"/>
            <a:ext cx="81534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71770" y="2662407"/>
            <a:ext cx="2913603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71770" y="2002756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2206375" y="2512947"/>
            <a:ext cx="913951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938661" y="2662407"/>
            <a:ext cx="2913603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938661" y="2002756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5992409" y="2512947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268401" y="4503196"/>
            <a:ext cx="2913603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8401" y="3843547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2203006" y="4353737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938661" y="4503196"/>
            <a:ext cx="2913603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5938661" y="3843547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7" name="正方形/長方形 46"/>
          <p:cNvSpPr/>
          <p:nvPr userDrawn="1"/>
        </p:nvSpPr>
        <p:spPr>
          <a:xfrm>
            <a:off x="5992409" y="4353737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円/楕円 4"/>
          <p:cNvSpPr/>
          <p:nvPr userDrawn="1"/>
        </p:nvSpPr>
        <p:spPr>
          <a:xfrm rot="10800000">
            <a:off x="4633962" y="2155636"/>
            <a:ext cx="1142127" cy="1525255"/>
          </a:xfrm>
          <a:prstGeom prst="snip1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4796534" y="2306472"/>
            <a:ext cx="81534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3368222" y="3843549"/>
            <a:ext cx="1142127" cy="1525255"/>
          </a:xfrm>
          <a:prstGeom prst="snip1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3512947" y="3980819"/>
            <a:ext cx="81534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円/楕円 4"/>
          <p:cNvSpPr/>
          <p:nvPr userDrawn="1"/>
        </p:nvSpPr>
        <p:spPr>
          <a:xfrm rot="16200000">
            <a:off x="4442670" y="4033202"/>
            <a:ext cx="1523071" cy="1143765"/>
          </a:xfrm>
          <a:prstGeom prst="snip1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4796534" y="3980819"/>
            <a:ext cx="815340" cy="11366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29640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e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フリーフォーム 51"/>
          <p:cNvSpPr/>
          <p:nvPr userDrawn="1"/>
        </p:nvSpPr>
        <p:spPr>
          <a:xfrm>
            <a:off x="4583789" y="1828033"/>
            <a:ext cx="1368425" cy="2113803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/>
          <p:cNvSpPr/>
          <p:nvPr userDrawn="1"/>
        </p:nvSpPr>
        <p:spPr>
          <a:xfrm rot="5400000">
            <a:off x="4247235" y="3776976"/>
            <a:ext cx="1824848" cy="1585108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10800000">
            <a:off x="3215365" y="3368153"/>
            <a:ext cx="1368425" cy="2113803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/>
          <p:cNvSpPr/>
          <p:nvPr userDrawn="1"/>
        </p:nvSpPr>
        <p:spPr>
          <a:xfrm rot="16200000">
            <a:off x="3095493" y="1947900"/>
            <a:ext cx="1824848" cy="1585108"/>
          </a:xfrm>
          <a:custGeom>
            <a:avLst/>
            <a:gdLst>
              <a:gd name="connsiteX0" fmla="*/ 1191 w 2736850"/>
              <a:gd name="connsiteY0" fmla="*/ 0 h 3170216"/>
              <a:gd name="connsiteX1" fmla="*/ 2736850 w 2736850"/>
              <a:gd name="connsiteY1" fmla="*/ 2743190 h 3170216"/>
              <a:gd name="connsiteX2" fmla="*/ 2180317 w 2736850"/>
              <a:gd name="connsiteY2" fmla="*/ 2743190 h 3170216"/>
              <a:gd name="connsiteX3" fmla="*/ 2180328 w 2736850"/>
              <a:gd name="connsiteY3" fmla="*/ 2743595 h 3170216"/>
              <a:gd name="connsiteX4" fmla="*/ 2226953 w 2736850"/>
              <a:gd name="connsiteY4" fmla="*/ 2849230 h 3170216"/>
              <a:gd name="connsiteX5" fmla="*/ 2259495 w 2736850"/>
              <a:gd name="connsiteY5" fmla="*/ 2880063 h 3170216"/>
              <a:gd name="connsiteX6" fmla="*/ 2267249 w 2736850"/>
              <a:gd name="connsiteY6" fmla="*/ 2886304 h 3170216"/>
              <a:gd name="connsiteX7" fmla="*/ 2314085 w 2736850"/>
              <a:gd name="connsiteY7" fmla="*/ 2988117 h 3170216"/>
              <a:gd name="connsiteX8" fmla="*/ 2039845 w 2736850"/>
              <a:gd name="connsiteY8" fmla="*/ 3170216 h 3170216"/>
              <a:gd name="connsiteX9" fmla="*/ 1765605 w 2736850"/>
              <a:gd name="connsiteY9" fmla="*/ 2988117 h 3170216"/>
              <a:gd name="connsiteX10" fmla="*/ 1812441 w 2736850"/>
              <a:gd name="connsiteY10" fmla="*/ 2886304 h 3170216"/>
              <a:gd name="connsiteX11" fmla="*/ 1821026 w 2736850"/>
              <a:gd name="connsiteY11" fmla="*/ 2879394 h 3170216"/>
              <a:gd name="connsiteX12" fmla="*/ 1872511 w 2736850"/>
              <a:gd name="connsiteY12" fmla="*/ 2821923 h 3170216"/>
              <a:gd name="connsiteX13" fmla="*/ 1900956 w 2736850"/>
              <a:gd name="connsiteY13" fmla="*/ 2774623 h 3170216"/>
              <a:gd name="connsiteX14" fmla="*/ 1908065 w 2736850"/>
              <a:gd name="connsiteY14" fmla="*/ 2743190 h 3170216"/>
              <a:gd name="connsiteX15" fmla="*/ 1365250 w 2736850"/>
              <a:gd name="connsiteY15" fmla="*/ 2743190 h 3170216"/>
              <a:gd name="connsiteX16" fmla="*/ 137373 w 2736850"/>
              <a:gd name="connsiteY16" fmla="*/ 1379035 h 3170216"/>
              <a:gd name="connsiteX17" fmla="*/ 0 w 2736850"/>
              <a:gd name="connsiteY17" fmla="*/ 1371732 h 3170216"/>
              <a:gd name="connsiteX18" fmla="*/ 0 w 2736850"/>
              <a:gd name="connsiteY18" fmla="*/ 834108 h 3170216"/>
              <a:gd name="connsiteX19" fmla="*/ 7859 w 2736850"/>
              <a:gd name="connsiteY19" fmla="*/ 835885 h 3170216"/>
              <a:gd name="connsiteX20" fmla="*/ 55160 w 2736850"/>
              <a:gd name="connsiteY20" fmla="*/ 864331 h 3170216"/>
              <a:gd name="connsiteX21" fmla="*/ 112630 w 2736850"/>
              <a:gd name="connsiteY21" fmla="*/ 915816 h 3170216"/>
              <a:gd name="connsiteX22" fmla="*/ 119540 w 2736850"/>
              <a:gd name="connsiteY22" fmla="*/ 924401 h 3170216"/>
              <a:gd name="connsiteX23" fmla="*/ 221354 w 2736850"/>
              <a:gd name="connsiteY23" fmla="*/ 971237 h 3170216"/>
              <a:gd name="connsiteX24" fmla="*/ 403452 w 2736850"/>
              <a:gd name="connsiteY24" fmla="*/ 696997 h 3170216"/>
              <a:gd name="connsiteX25" fmla="*/ 221354 w 2736850"/>
              <a:gd name="connsiteY25" fmla="*/ 422757 h 3170216"/>
              <a:gd name="connsiteX26" fmla="*/ 119540 w 2736850"/>
              <a:gd name="connsiteY26" fmla="*/ 469593 h 3170216"/>
              <a:gd name="connsiteX27" fmla="*/ 113300 w 2736850"/>
              <a:gd name="connsiteY27" fmla="*/ 477347 h 3170216"/>
              <a:gd name="connsiteX28" fmla="*/ 82466 w 2736850"/>
              <a:gd name="connsiteY28" fmla="*/ 509889 h 3170216"/>
              <a:gd name="connsiteX29" fmla="*/ 12560 w 2736850"/>
              <a:gd name="connsiteY29" fmla="*/ 548811 h 3170216"/>
              <a:gd name="connsiteX30" fmla="*/ 0 w 2736850"/>
              <a:gd name="connsiteY30" fmla="*/ 551519 h 3170216"/>
              <a:gd name="connsiteX31" fmla="*/ 0 w 2736850"/>
              <a:gd name="connsiteY31" fmla="*/ 433336 h 3170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36850" h="3170216">
                <a:moveTo>
                  <a:pt x="1191" y="0"/>
                </a:moveTo>
                <a:cubicBezTo>
                  <a:pt x="1513269" y="4157"/>
                  <a:pt x="2736850" y="1231106"/>
                  <a:pt x="2736850" y="2743190"/>
                </a:cubicBezTo>
                <a:lnTo>
                  <a:pt x="2180317" y="2743190"/>
                </a:lnTo>
                <a:lnTo>
                  <a:pt x="2180328" y="2743595"/>
                </a:lnTo>
                <a:cubicBezTo>
                  <a:pt x="2184532" y="2779054"/>
                  <a:pt x="2198811" y="2815854"/>
                  <a:pt x="2226953" y="2849230"/>
                </a:cubicBezTo>
                <a:lnTo>
                  <a:pt x="2259495" y="2880063"/>
                </a:lnTo>
                <a:lnTo>
                  <a:pt x="2267249" y="2886304"/>
                </a:lnTo>
                <a:cubicBezTo>
                  <a:pt x="2296819" y="2915367"/>
                  <a:pt x="2314085" y="2950403"/>
                  <a:pt x="2314085" y="2988117"/>
                </a:cubicBezTo>
                <a:cubicBezTo>
                  <a:pt x="2314085" y="3088688"/>
                  <a:pt x="2191304" y="3170216"/>
                  <a:pt x="2039845" y="3170216"/>
                </a:cubicBezTo>
                <a:cubicBezTo>
                  <a:pt x="1888386" y="3170216"/>
                  <a:pt x="1765605" y="3088688"/>
                  <a:pt x="1765605" y="2988117"/>
                </a:cubicBezTo>
                <a:cubicBezTo>
                  <a:pt x="1765605" y="2950403"/>
                  <a:pt x="1782871" y="2915367"/>
                  <a:pt x="1812441" y="2886304"/>
                </a:cubicBezTo>
                <a:lnTo>
                  <a:pt x="1821026" y="2879394"/>
                </a:lnTo>
                <a:lnTo>
                  <a:pt x="1872511" y="2821923"/>
                </a:lnTo>
                <a:cubicBezTo>
                  <a:pt x="1884433" y="2806236"/>
                  <a:pt x="1894117" y="2790680"/>
                  <a:pt x="1900956" y="2774623"/>
                </a:cubicBezTo>
                <a:lnTo>
                  <a:pt x="1908065" y="2743190"/>
                </a:lnTo>
                <a:lnTo>
                  <a:pt x="1365250" y="2743190"/>
                </a:lnTo>
                <a:cubicBezTo>
                  <a:pt x="1365250" y="2034401"/>
                  <a:pt x="827543" y="1450914"/>
                  <a:pt x="137373" y="1379035"/>
                </a:cubicBezTo>
                <a:lnTo>
                  <a:pt x="0" y="1371732"/>
                </a:lnTo>
                <a:lnTo>
                  <a:pt x="0" y="834108"/>
                </a:lnTo>
                <a:lnTo>
                  <a:pt x="7859" y="835885"/>
                </a:lnTo>
                <a:cubicBezTo>
                  <a:pt x="23916" y="842725"/>
                  <a:pt x="39473" y="852409"/>
                  <a:pt x="55160" y="864331"/>
                </a:cubicBezTo>
                <a:lnTo>
                  <a:pt x="112630" y="915816"/>
                </a:lnTo>
                <a:lnTo>
                  <a:pt x="119540" y="924401"/>
                </a:lnTo>
                <a:cubicBezTo>
                  <a:pt x="148604" y="953971"/>
                  <a:pt x="183640" y="971237"/>
                  <a:pt x="221354" y="971237"/>
                </a:cubicBezTo>
                <a:cubicBezTo>
                  <a:pt x="321924" y="971237"/>
                  <a:pt x="403452" y="848456"/>
                  <a:pt x="403452" y="696997"/>
                </a:cubicBezTo>
                <a:cubicBezTo>
                  <a:pt x="403452" y="545538"/>
                  <a:pt x="321924" y="422757"/>
                  <a:pt x="221354" y="422757"/>
                </a:cubicBezTo>
                <a:cubicBezTo>
                  <a:pt x="183640" y="422757"/>
                  <a:pt x="148604" y="440023"/>
                  <a:pt x="119540" y="469593"/>
                </a:cubicBezTo>
                <a:lnTo>
                  <a:pt x="113300" y="477347"/>
                </a:lnTo>
                <a:lnTo>
                  <a:pt x="82466" y="509889"/>
                </a:lnTo>
                <a:cubicBezTo>
                  <a:pt x="60215" y="528650"/>
                  <a:pt x="36443" y="541250"/>
                  <a:pt x="12560" y="548811"/>
                </a:cubicBezTo>
                <a:lnTo>
                  <a:pt x="0" y="551519"/>
                </a:lnTo>
                <a:lnTo>
                  <a:pt x="0" y="433336"/>
                </a:ln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938661" y="2238630"/>
            <a:ext cx="2913603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938661" y="1578981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5992409" y="2089171"/>
            <a:ext cx="913951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5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952213" y="4813727"/>
            <a:ext cx="2913603" cy="96933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952213" y="4154079"/>
            <a:ext cx="2913603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6005962" y="4664268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71770" y="4813727"/>
            <a:ext cx="2913603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71770" y="4154079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2206375" y="4664268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271770" y="2238630"/>
            <a:ext cx="2913603" cy="96933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271770" y="1578981"/>
            <a:ext cx="29136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0" name="正方形/長方形 69"/>
          <p:cNvSpPr/>
          <p:nvPr userDrawn="1"/>
        </p:nvSpPr>
        <p:spPr>
          <a:xfrm>
            <a:off x="2206375" y="2089171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71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159659" y="2493756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72" name="図プレースホルダー 25"/>
          <p:cNvSpPr>
            <a:spLocks noGrp="1"/>
          </p:cNvSpPr>
          <p:nvPr>
            <p:ph type="pic" sz="quarter" idx="29" hasCustomPrompt="1"/>
          </p:nvPr>
        </p:nvSpPr>
        <p:spPr>
          <a:xfrm>
            <a:off x="5159659" y="435949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73" name="図プレースホルダー 25"/>
          <p:cNvSpPr>
            <a:spLocks noGrp="1"/>
          </p:cNvSpPr>
          <p:nvPr>
            <p:ph type="pic" sz="quarter" idx="30" hasCustomPrompt="1"/>
          </p:nvPr>
        </p:nvSpPr>
        <p:spPr>
          <a:xfrm>
            <a:off x="3675051" y="436774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74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3675051" y="2493756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710659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0646" y="3133094"/>
            <a:ext cx="3742151" cy="157776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646" y="2386347"/>
            <a:ext cx="374215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66121" y="2944925"/>
            <a:ext cx="805607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71411" y="3134486"/>
            <a:ext cx="3742151" cy="157776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71411" y="2387739"/>
            <a:ext cx="374215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826885" y="2946317"/>
            <a:ext cx="805607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54354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山形 6"/>
          <p:cNvSpPr/>
          <p:nvPr userDrawn="1"/>
        </p:nvSpPr>
        <p:spPr>
          <a:xfrm>
            <a:off x="446353" y="2909923"/>
            <a:ext cx="2707567" cy="3774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3240786" y="2909923"/>
            <a:ext cx="2707567" cy="37743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6025889" y="2909923"/>
            <a:ext cx="2707567" cy="37743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3" y="3389180"/>
            <a:ext cx="1964443" cy="2099823"/>
          </a:xfrm>
        </p:spPr>
        <p:txBody>
          <a:bodyPr>
            <a:normAutofit/>
          </a:bodyPr>
          <a:lstStyle>
            <a:lvl1pPr marL="192000" indent="-192000" algn="l"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3" y="1809095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485017" y="3389180"/>
            <a:ext cx="1964443" cy="2099823"/>
          </a:xfrm>
        </p:spPr>
        <p:txBody>
          <a:bodyPr>
            <a:normAutofit/>
          </a:bodyPr>
          <a:lstStyle>
            <a:lvl1pPr marL="192000" indent="-192000" algn="l"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485017" y="1809095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23680" y="3389180"/>
            <a:ext cx="1964443" cy="2099823"/>
          </a:xfrm>
        </p:spPr>
        <p:txBody>
          <a:bodyPr>
            <a:normAutofit/>
          </a:bodyPr>
          <a:lstStyle>
            <a:lvl1pPr marL="192000" indent="-192000" algn="l"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23680" y="1809095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20352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山形 6"/>
          <p:cNvSpPr/>
          <p:nvPr userDrawn="1"/>
        </p:nvSpPr>
        <p:spPr>
          <a:xfrm>
            <a:off x="446353" y="2909923"/>
            <a:ext cx="2707567" cy="377430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r>
              <a:rPr kumimoji="1" lang="en-US" altLang="ja-JP" sz="1600" smtClean="0">
                <a:solidFill>
                  <a:schemeClr val="bg1"/>
                </a:solidFill>
              </a:rPr>
              <a:t>04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50" name="山形 49"/>
          <p:cNvSpPr/>
          <p:nvPr userDrawn="1"/>
        </p:nvSpPr>
        <p:spPr>
          <a:xfrm>
            <a:off x="3240786" y="2909923"/>
            <a:ext cx="2707567" cy="377430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r>
              <a:rPr kumimoji="1" lang="en-US" altLang="ja-JP" sz="1600" smtClean="0">
                <a:solidFill>
                  <a:schemeClr val="bg1"/>
                </a:solidFill>
              </a:rPr>
              <a:t>05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51" name="山形 50"/>
          <p:cNvSpPr/>
          <p:nvPr userDrawn="1"/>
        </p:nvSpPr>
        <p:spPr>
          <a:xfrm>
            <a:off x="6025889" y="2909923"/>
            <a:ext cx="2707567" cy="377430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r>
              <a:rPr kumimoji="1" lang="en-US" altLang="ja-JP" sz="1600" smtClean="0">
                <a:solidFill>
                  <a:schemeClr val="bg1"/>
                </a:solidFill>
              </a:rPr>
              <a:t>06</a:t>
            </a:r>
            <a:endParaRPr kumimoji="1" lang="ja-JP" altLang="en-US" sz="1600">
              <a:solidFill>
                <a:schemeClr val="bg1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46353" y="3389180"/>
            <a:ext cx="1964443" cy="2099823"/>
          </a:xfrm>
        </p:spPr>
        <p:txBody>
          <a:bodyPr>
            <a:normAutofit/>
          </a:bodyPr>
          <a:lstStyle>
            <a:lvl1pPr marL="192000" indent="-192000" algn="l"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3" y="1809095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485017" y="3389180"/>
            <a:ext cx="1964443" cy="2099823"/>
          </a:xfrm>
        </p:spPr>
        <p:txBody>
          <a:bodyPr>
            <a:normAutofit/>
          </a:bodyPr>
          <a:lstStyle>
            <a:lvl1pPr marL="192000" indent="-192000" algn="l"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485017" y="1809095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23680" y="3389180"/>
            <a:ext cx="1964443" cy="2099823"/>
          </a:xfrm>
        </p:spPr>
        <p:txBody>
          <a:bodyPr>
            <a:normAutofit/>
          </a:bodyPr>
          <a:lstStyle>
            <a:lvl1pPr marL="192000" indent="-192000" algn="l"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23680" y="1809095"/>
            <a:ext cx="1964443" cy="9766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089922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円/楕円 30"/>
          <p:cNvSpPr/>
          <p:nvPr userDrawn="1"/>
        </p:nvSpPr>
        <p:spPr>
          <a:xfrm>
            <a:off x="4253252" y="3793164"/>
            <a:ext cx="637505" cy="2335126"/>
          </a:xfrm>
          <a:custGeom>
            <a:avLst/>
            <a:gdLst/>
            <a:ahLst/>
            <a:cxnLst/>
            <a:rect l="l" t="t" r="r" b="b"/>
            <a:pathLst>
              <a:path w="1104899" h="3034897">
                <a:moveTo>
                  <a:pt x="183061" y="452441"/>
                </a:moveTo>
                <a:lnTo>
                  <a:pt x="202039" y="456272"/>
                </a:lnTo>
                <a:cubicBezTo>
                  <a:pt x="206033" y="453928"/>
                  <a:pt x="210452" y="453407"/>
                  <a:pt x="214967" y="453259"/>
                </a:cubicBezTo>
                <a:cubicBezTo>
                  <a:pt x="238093" y="484350"/>
                  <a:pt x="275364" y="503415"/>
                  <a:pt x="317087" y="503415"/>
                </a:cubicBezTo>
                <a:cubicBezTo>
                  <a:pt x="359170" y="503415"/>
                  <a:pt x="396722" y="484021"/>
                  <a:pt x="419760" y="452441"/>
                </a:cubicBezTo>
                <a:lnTo>
                  <a:pt x="446511" y="452441"/>
                </a:lnTo>
                <a:cubicBezTo>
                  <a:pt x="469549" y="484021"/>
                  <a:pt x="507100" y="503415"/>
                  <a:pt x="549182" y="503415"/>
                </a:cubicBezTo>
                <a:cubicBezTo>
                  <a:pt x="591264" y="503415"/>
                  <a:pt x="628817" y="484021"/>
                  <a:pt x="651855" y="452441"/>
                </a:cubicBezTo>
                <a:lnTo>
                  <a:pt x="685142" y="452441"/>
                </a:lnTo>
                <a:cubicBezTo>
                  <a:pt x="708180" y="484021"/>
                  <a:pt x="745733" y="503416"/>
                  <a:pt x="787815" y="503416"/>
                </a:cubicBezTo>
                <a:lnTo>
                  <a:pt x="837422" y="492397"/>
                </a:lnTo>
                <a:lnTo>
                  <a:pt x="848931" y="487050"/>
                </a:lnTo>
                <a:cubicBezTo>
                  <a:pt x="864198" y="480284"/>
                  <a:pt x="877135" y="469629"/>
                  <a:pt x="887585" y="456745"/>
                </a:cubicBezTo>
                <a:lnTo>
                  <a:pt x="889654" y="457620"/>
                </a:lnTo>
                <a:cubicBezTo>
                  <a:pt x="897429" y="453526"/>
                  <a:pt x="906239" y="452441"/>
                  <a:pt x="915302" y="452441"/>
                </a:cubicBezTo>
                <a:cubicBezTo>
                  <a:pt x="976685" y="452441"/>
                  <a:pt x="1026445" y="502202"/>
                  <a:pt x="1026445" y="563585"/>
                </a:cubicBezTo>
                <a:cubicBezTo>
                  <a:pt x="1026445" y="609396"/>
                  <a:pt x="998729" y="648734"/>
                  <a:pt x="959102" y="665631"/>
                </a:cubicBezTo>
                <a:cubicBezTo>
                  <a:pt x="841569" y="804451"/>
                  <a:pt x="762079" y="1001460"/>
                  <a:pt x="743903" y="1223908"/>
                </a:cubicBezTo>
                <a:lnTo>
                  <a:pt x="840117" y="1223908"/>
                </a:lnTo>
                <a:cubicBezTo>
                  <a:pt x="885252" y="1223908"/>
                  <a:pt x="921841" y="1260497"/>
                  <a:pt x="921841" y="1305632"/>
                </a:cubicBezTo>
                <a:lnTo>
                  <a:pt x="921840" y="1305632"/>
                </a:lnTo>
                <a:cubicBezTo>
                  <a:pt x="921840" y="1350767"/>
                  <a:pt x="885251" y="1387356"/>
                  <a:pt x="840116" y="1387356"/>
                </a:cubicBezTo>
                <a:lnTo>
                  <a:pt x="733571" y="1387356"/>
                </a:lnTo>
                <a:lnTo>
                  <a:pt x="732242" y="1435725"/>
                </a:lnTo>
                <a:cubicBezTo>
                  <a:pt x="732242" y="1834241"/>
                  <a:pt x="840619" y="2186259"/>
                  <a:pt x="1006562" y="2397455"/>
                </a:cubicBezTo>
                <a:lnTo>
                  <a:pt x="1005198" y="2397455"/>
                </a:lnTo>
                <a:cubicBezTo>
                  <a:pt x="1027765" y="2397455"/>
                  <a:pt x="1046060" y="2415750"/>
                  <a:pt x="1046060" y="2438317"/>
                </a:cubicBezTo>
                <a:lnTo>
                  <a:pt x="1046059" y="2438317"/>
                </a:lnTo>
                <a:cubicBezTo>
                  <a:pt x="1046059" y="2450137"/>
                  <a:pt x="1041040" y="2460785"/>
                  <a:pt x="1032621" y="2467820"/>
                </a:cubicBezTo>
                <a:cubicBezTo>
                  <a:pt x="1079361" y="2530209"/>
                  <a:pt x="1104899" y="2603760"/>
                  <a:pt x="1104899" y="2682076"/>
                </a:cubicBezTo>
                <a:cubicBezTo>
                  <a:pt x="1104899" y="2769275"/>
                  <a:pt x="1073240" y="2850566"/>
                  <a:pt x="1015880" y="2916671"/>
                </a:cubicBezTo>
                <a:cubicBezTo>
                  <a:pt x="1041463" y="2932650"/>
                  <a:pt x="1057500" y="2961309"/>
                  <a:pt x="1057500" y="2993714"/>
                </a:cubicBezTo>
                <a:lnTo>
                  <a:pt x="1057500" y="3034897"/>
                </a:lnTo>
                <a:lnTo>
                  <a:pt x="881231" y="3034897"/>
                </a:lnTo>
                <a:lnTo>
                  <a:pt x="223669" y="3034897"/>
                </a:lnTo>
                <a:lnTo>
                  <a:pt x="47401" y="3034897"/>
                </a:lnTo>
                <a:lnTo>
                  <a:pt x="47401" y="2993714"/>
                </a:lnTo>
                <a:cubicBezTo>
                  <a:pt x="47401" y="2961309"/>
                  <a:pt x="63437" y="2932651"/>
                  <a:pt x="89020" y="2916671"/>
                </a:cubicBezTo>
                <a:cubicBezTo>
                  <a:pt x="31659" y="2850567"/>
                  <a:pt x="0" y="2769275"/>
                  <a:pt x="0" y="2682076"/>
                </a:cubicBezTo>
                <a:cubicBezTo>
                  <a:pt x="0" y="2605483"/>
                  <a:pt x="24427" y="2533448"/>
                  <a:pt x="69407" y="2472045"/>
                </a:cubicBezTo>
                <a:cubicBezTo>
                  <a:pt x="54818" y="2467950"/>
                  <a:pt x="45766" y="2454190"/>
                  <a:pt x="45766" y="2438317"/>
                </a:cubicBezTo>
                <a:cubicBezTo>
                  <a:pt x="45766" y="2415750"/>
                  <a:pt x="64061" y="2397455"/>
                  <a:pt x="86628" y="2397455"/>
                </a:cubicBezTo>
                <a:lnTo>
                  <a:pt x="92234" y="2397455"/>
                </a:lnTo>
                <a:cubicBezTo>
                  <a:pt x="258177" y="2186259"/>
                  <a:pt x="366555" y="1834241"/>
                  <a:pt x="366555" y="1435725"/>
                </a:cubicBezTo>
                <a:lnTo>
                  <a:pt x="365225" y="1387355"/>
                </a:lnTo>
                <a:lnTo>
                  <a:pt x="258248" y="1387355"/>
                </a:lnTo>
                <a:cubicBezTo>
                  <a:pt x="213113" y="1387355"/>
                  <a:pt x="176524" y="1350767"/>
                  <a:pt x="176524" y="1305632"/>
                </a:cubicBezTo>
                <a:cubicBezTo>
                  <a:pt x="176524" y="1260497"/>
                  <a:pt x="213113" y="1223908"/>
                  <a:pt x="258248" y="1223908"/>
                </a:cubicBezTo>
                <a:lnTo>
                  <a:pt x="349409" y="1223908"/>
                </a:lnTo>
                <a:cubicBezTo>
                  <a:pt x="332627" y="1001981"/>
                  <a:pt x="254734" y="804966"/>
                  <a:pt x="138681" y="665240"/>
                </a:cubicBezTo>
                <a:cubicBezTo>
                  <a:pt x="99339" y="648314"/>
                  <a:pt x="71918" y="609152"/>
                  <a:pt x="71918" y="563585"/>
                </a:cubicBezTo>
                <a:cubicBezTo>
                  <a:pt x="71918" y="502202"/>
                  <a:pt x="121678" y="452441"/>
                  <a:pt x="183061" y="452441"/>
                </a:cubicBezTo>
                <a:close/>
                <a:moveTo>
                  <a:pt x="545913" y="0"/>
                </a:moveTo>
                <a:cubicBezTo>
                  <a:pt x="656041" y="0"/>
                  <a:pt x="745318" y="89277"/>
                  <a:pt x="745318" y="199405"/>
                </a:cubicBezTo>
                <a:cubicBezTo>
                  <a:pt x="745318" y="309533"/>
                  <a:pt x="656041" y="398810"/>
                  <a:pt x="545913" y="398810"/>
                </a:cubicBezTo>
                <a:cubicBezTo>
                  <a:pt x="435785" y="398810"/>
                  <a:pt x="346508" y="309533"/>
                  <a:pt x="346508" y="199405"/>
                </a:cubicBezTo>
                <a:cubicBezTo>
                  <a:pt x="346508" y="89277"/>
                  <a:pt x="435785" y="0"/>
                  <a:pt x="545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199" tIns="25600" rIns="51199" bIns="25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78959" y="2015768"/>
            <a:ext cx="2999117" cy="393753"/>
          </a:xfrm>
        </p:spPr>
        <p:txBody>
          <a:bodyPr>
            <a:normAutofit/>
          </a:bodyPr>
          <a:lstStyle>
            <a:lvl1pPr algn="ct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078959" y="1460913"/>
            <a:ext cx="2999117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4121542" y="1932996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4"/>
          <p:cNvSpPr/>
          <p:nvPr userDrawn="1"/>
        </p:nvSpPr>
        <p:spPr>
          <a:xfrm>
            <a:off x="4305969" y="2504384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432599" y="267379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5350520" y="3486014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5477148" y="365542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45409" y="3750285"/>
            <a:ext cx="2125299" cy="730957"/>
          </a:xfrm>
        </p:spPr>
        <p:txBody>
          <a:bodyPr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6045409" y="3195430"/>
            <a:ext cx="212529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6088270" y="3667513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46" name="円/楕円 4"/>
          <p:cNvSpPr/>
          <p:nvPr userDrawn="1"/>
        </p:nvSpPr>
        <p:spPr>
          <a:xfrm>
            <a:off x="3259960" y="3483100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3386588" y="3652508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994845" y="3747372"/>
            <a:ext cx="2125299" cy="730957"/>
          </a:xfrm>
        </p:spPr>
        <p:txBody>
          <a:bodyPr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94845" y="3192517"/>
            <a:ext cx="212529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2156183" y="3664600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62" name="円/楕円 4"/>
          <p:cNvSpPr/>
          <p:nvPr userDrawn="1"/>
        </p:nvSpPr>
        <p:spPr>
          <a:xfrm>
            <a:off x="5940209" y="4905794"/>
            <a:ext cx="568259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1" hasCustomPrompt="1"/>
          </p:nvPr>
        </p:nvSpPr>
        <p:spPr>
          <a:xfrm>
            <a:off x="6066837" y="5075203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635097" y="5170066"/>
            <a:ext cx="2125299" cy="730957"/>
          </a:xfrm>
        </p:spPr>
        <p:txBody>
          <a:bodyPr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635097" y="4615210"/>
            <a:ext cx="212529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正方形/長方形 65"/>
          <p:cNvSpPr/>
          <p:nvPr userDrawn="1"/>
        </p:nvSpPr>
        <p:spPr>
          <a:xfrm>
            <a:off x="6677959" y="5087294"/>
            <a:ext cx="913951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67" name="円/楕円 4"/>
          <p:cNvSpPr/>
          <p:nvPr userDrawn="1"/>
        </p:nvSpPr>
        <p:spPr>
          <a:xfrm>
            <a:off x="2673231" y="4908534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図プレースホルダー 25"/>
          <p:cNvSpPr>
            <a:spLocks noGrp="1"/>
          </p:cNvSpPr>
          <p:nvPr>
            <p:ph type="pic" sz="quarter" idx="24" hasCustomPrompt="1"/>
          </p:nvPr>
        </p:nvSpPr>
        <p:spPr>
          <a:xfrm>
            <a:off x="2799859" y="5077942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408113" y="5172806"/>
            <a:ext cx="2125299" cy="730957"/>
          </a:xfrm>
        </p:spPr>
        <p:txBody>
          <a:bodyPr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408113" y="4617952"/>
            <a:ext cx="2125299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569454" y="5090033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2941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194" userDrawn="1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68994" y="1492713"/>
            <a:ext cx="3927335" cy="754726"/>
          </a:xfrm>
        </p:spPr>
        <p:txBody>
          <a:bodyPr anchor="ctr"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円/楕円 4"/>
          <p:cNvSpPr/>
          <p:nvPr userDrawn="1"/>
        </p:nvSpPr>
        <p:spPr>
          <a:xfrm>
            <a:off x="4108781" y="1488558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 userDrawn="1"/>
        </p:nvSpPr>
        <p:spPr>
          <a:xfrm>
            <a:off x="4170565" y="1631998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01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68994" y="2430408"/>
            <a:ext cx="3927335" cy="754726"/>
          </a:xfrm>
        </p:spPr>
        <p:txBody>
          <a:bodyPr anchor="ctr"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円/楕円 4"/>
          <p:cNvSpPr/>
          <p:nvPr userDrawn="1"/>
        </p:nvSpPr>
        <p:spPr>
          <a:xfrm>
            <a:off x="4108781" y="2426254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4170565" y="2569696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02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68994" y="3368105"/>
            <a:ext cx="3927335" cy="754726"/>
          </a:xfrm>
        </p:spPr>
        <p:txBody>
          <a:bodyPr anchor="ctr"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4"/>
          <p:cNvSpPr/>
          <p:nvPr userDrawn="1"/>
        </p:nvSpPr>
        <p:spPr>
          <a:xfrm>
            <a:off x="4108781" y="3363951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4170565" y="3507392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03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68994" y="4305801"/>
            <a:ext cx="3927335" cy="754726"/>
          </a:xfrm>
        </p:spPr>
        <p:txBody>
          <a:bodyPr anchor="ctr"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円/楕円 4"/>
          <p:cNvSpPr/>
          <p:nvPr userDrawn="1"/>
        </p:nvSpPr>
        <p:spPr>
          <a:xfrm>
            <a:off x="4108781" y="4301647"/>
            <a:ext cx="568259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4170565" y="4445088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04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29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68994" y="5243498"/>
            <a:ext cx="3927335" cy="754726"/>
          </a:xfrm>
        </p:spPr>
        <p:txBody>
          <a:bodyPr anchor="ctr"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円/楕円 4"/>
          <p:cNvSpPr/>
          <p:nvPr userDrawn="1"/>
        </p:nvSpPr>
        <p:spPr>
          <a:xfrm>
            <a:off x="4108781" y="5239343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4170565" y="5382784"/>
            <a:ext cx="444697" cy="390254"/>
          </a:xfrm>
          <a:prstGeom prst="rect">
            <a:avLst/>
          </a:prstGeom>
          <a:noFill/>
        </p:spPr>
        <p:txBody>
          <a:bodyPr wrap="square" lIns="51199" tIns="25600" rIns="51199" bIns="25600" rtlCol="0" anchor="t">
            <a:spAutoFit/>
          </a:bodyPr>
          <a:lstStyle/>
          <a:p>
            <a:pPr algn="ctr"/>
            <a:r>
              <a:rPr kumimoji="1" lang="en-US" altLang="ja-JP" sz="2200">
                <a:solidFill>
                  <a:schemeClr val="bg1"/>
                </a:solidFill>
              </a:rPr>
              <a:t>05</a:t>
            </a:r>
            <a:endParaRPr kumimoji="1" lang="ja-JP" altLang="en-US" sz="2200">
              <a:solidFill>
                <a:schemeClr val="bg1"/>
              </a:solidFill>
            </a:endParaRPr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404449" y="1477060"/>
            <a:ext cx="3376247" cy="452116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32872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フリーフォーム 41"/>
          <p:cNvSpPr/>
          <p:nvPr userDrawn="1"/>
        </p:nvSpPr>
        <p:spPr>
          <a:xfrm rot="2700000">
            <a:off x="3184252" y="1290526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2700000">
            <a:off x="852098" y="3338905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 rot="2700000">
            <a:off x="5971347" y="2250496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 rot="2700000">
            <a:off x="2885359" y="4277896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1663461" y="984613"/>
            <a:ext cx="2849733" cy="3460869"/>
            <a:chOff x="3326919" y="1476686"/>
            <a:chExt cx="5699465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599070" y="3510120"/>
              <a:ext cx="1427314" cy="992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01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350450" y="2321389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3405712" y="1935671"/>
            <a:ext cx="2876028" cy="3460869"/>
            <a:chOff x="6811422" y="2903055"/>
            <a:chExt cx="5752056" cy="5190503"/>
          </a:xfrm>
        </p:grpSpPr>
        <p:sp>
          <p:nvSpPr>
            <p:cNvPr id="39" name="フリーフォーム 38"/>
            <p:cNvSpPr/>
            <p:nvPr userDrawn="1"/>
          </p:nvSpPr>
          <p:spPr>
            <a:xfrm rot="2700000">
              <a:off x="6548750" y="3165727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 userDrawn="1"/>
          </p:nvSpPr>
          <p:spPr>
            <a:xfrm>
              <a:off x="11136164" y="4918390"/>
              <a:ext cx="1427314" cy="992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02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sp>
        <p:nvSpPr>
          <p:cNvPr id="4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095542" y="3282142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147961" y="2886731"/>
            <a:ext cx="2883330" cy="3460869"/>
            <a:chOff x="10295924" y="4329423"/>
            <a:chExt cx="5766659" cy="5190503"/>
          </a:xfrm>
        </p:grpSpPr>
        <p:sp>
          <p:nvSpPr>
            <p:cNvPr id="40" name="フリーフォーム 39"/>
            <p:cNvSpPr/>
            <p:nvPr userDrawn="1"/>
          </p:nvSpPr>
          <p:spPr>
            <a:xfrm rot="2700000">
              <a:off x="10033252" y="4592095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47"/>
            <p:cNvSpPr txBox="1"/>
            <p:nvPr userDrawn="1"/>
          </p:nvSpPr>
          <p:spPr>
            <a:xfrm>
              <a:off x="14635269" y="6375550"/>
              <a:ext cx="1427314" cy="992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03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sp>
        <p:nvSpPr>
          <p:cNvPr id="5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38814" y="4220305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7995" y="5155661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072848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フリーフォーム 32"/>
          <p:cNvSpPr/>
          <p:nvPr userDrawn="1"/>
        </p:nvSpPr>
        <p:spPr>
          <a:xfrm rot="2700000">
            <a:off x="544634" y="2031822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グループ化 6"/>
          <p:cNvGrpSpPr/>
          <p:nvPr userDrawn="1"/>
        </p:nvGrpSpPr>
        <p:grpSpPr>
          <a:xfrm>
            <a:off x="790577" y="2035773"/>
            <a:ext cx="2325774" cy="2753050"/>
            <a:chOff x="3326919" y="1476686"/>
            <a:chExt cx="5847477" cy="5190503"/>
          </a:xfrm>
        </p:grpSpPr>
        <p:sp>
          <p:nvSpPr>
            <p:cNvPr id="38" name="フリーフォーム 37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380115" y="3291170"/>
              <a:ext cx="1794281" cy="1247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01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6619" y="3052648"/>
            <a:ext cx="185251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3562427" y="2051946"/>
            <a:ext cx="2325775" cy="2753050"/>
            <a:chOff x="3326919" y="1476686"/>
            <a:chExt cx="5847479" cy="5190503"/>
          </a:xfrm>
        </p:grpSpPr>
        <p:sp>
          <p:nvSpPr>
            <p:cNvPr id="25" name="フリーフォーム 24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 userDrawn="1"/>
          </p:nvSpPr>
          <p:spPr>
            <a:xfrm>
              <a:off x="7380117" y="3291170"/>
              <a:ext cx="1794281" cy="1247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02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sp>
        <p:nvSpPr>
          <p:cNvPr id="27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88473" y="3068821"/>
            <a:ext cx="185251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 userDrawn="1"/>
        </p:nvGrpSpPr>
        <p:grpSpPr>
          <a:xfrm>
            <a:off x="6334281" y="2051946"/>
            <a:ext cx="2325774" cy="2753050"/>
            <a:chOff x="3326919" y="1476686"/>
            <a:chExt cx="5847479" cy="5190503"/>
          </a:xfrm>
        </p:grpSpPr>
        <p:sp>
          <p:nvSpPr>
            <p:cNvPr id="29" name="フリーフォーム 28"/>
            <p:cNvSpPr/>
            <p:nvPr userDrawn="1"/>
          </p:nvSpPr>
          <p:spPr>
            <a:xfrm rot="2700000">
              <a:off x="3064247" y="1739358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 userDrawn="1"/>
          </p:nvSpPr>
          <p:spPr>
            <a:xfrm>
              <a:off x="7380116" y="3291170"/>
              <a:ext cx="1794282" cy="1247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03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sp>
        <p:nvSpPr>
          <p:cNvPr id="3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6060323" y="3068821"/>
            <a:ext cx="1852511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フリーフォーム 31"/>
          <p:cNvSpPr/>
          <p:nvPr userDrawn="1"/>
        </p:nvSpPr>
        <p:spPr>
          <a:xfrm rot="2700000">
            <a:off x="2838810" y="1590129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/>
          <p:cNvSpPr/>
          <p:nvPr userDrawn="1"/>
        </p:nvSpPr>
        <p:spPr>
          <a:xfrm rot="2700000">
            <a:off x="5885623" y="2250496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475974" y="3623969"/>
            <a:ext cx="2624575" cy="1949019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253394" y="3623969"/>
            <a:ext cx="2624575" cy="1949019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09623" y="3623969"/>
            <a:ext cx="2624575" cy="1949019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98091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rrows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508796" y="1655992"/>
            <a:ext cx="2620329" cy="2200113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42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3272633" y="1655992"/>
            <a:ext cx="2620329" cy="2200113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49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6036300" y="1655992"/>
            <a:ext cx="2620329" cy="2200113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59" name="テキスト プレースホルダー 58"/>
          <p:cNvSpPr>
            <a:spLocks noGrp="1"/>
          </p:cNvSpPr>
          <p:nvPr>
            <p:ph type="body" sz="quarter" idx="12" hasCustomPrompt="1"/>
          </p:nvPr>
        </p:nvSpPr>
        <p:spPr>
          <a:xfrm>
            <a:off x="508795" y="2770898"/>
            <a:ext cx="2624100" cy="1084695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0" name="テキスト プレースホルダー 59"/>
          <p:cNvSpPr>
            <a:spLocks noGrp="1"/>
          </p:cNvSpPr>
          <p:nvPr>
            <p:ph type="body" sz="quarter" idx="30" hasCustomPrompt="1"/>
          </p:nvPr>
        </p:nvSpPr>
        <p:spPr>
          <a:xfrm>
            <a:off x="3272631" y="2771411"/>
            <a:ext cx="2624100" cy="1084695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31" hasCustomPrompt="1"/>
          </p:nvPr>
        </p:nvSpPr>
        <p:spPr>
          <a:xfrm>
            <a:off x="6036297" y="2771411"/>
            <a:ext cx="2624100" cy="1084695"/>
          </a:xfrm>
          <a:custGeom>
            <a:avLst/>
            <a:gdLst>
              <a:gd name="connsiteX0" fmla="*/ 2785606 w 5248199"/>
              <a:gd name="connsiteY0" fmla="*/ 0 h 1626792"/>
              <a:gd name="connsiteX1" fmla="*/ 3621408 w 5248199"/>
              <a:gd name="connsiteY1" fmla="*/ 0 h 1626792"/>
              <a:gd name="connsiteX2" fmla="*/ 5248199 w 5248199"/>
              <a:gd name="connsiteY2" fmla="*/ 1626791 h 1626792"/>
              <a:gd name="connsiteX3" fmla="*/ 4432509 w 5248199"/>
              <a:gd name="connsiteY3" fmla="*/ 1626791 h 1626792"/>
              <a:gd name="connsiteX4" fmla="*/ 4432509 w 5248199"/>
              <a:gd name="connsiteY4" fmla="*/ 1626792 h 1626792"/>
              <a:gd name="connsiteX5" fmla="*/ 0 w 5248199"/>
              <a:gd name="connsiteY5" fmla="*/ 1626792 h 1626792"/>
              <a:gd name="connsiteX6" fmla="*/ 0 w 5248199"/>
              <a:gd name="connsiteY6" fmla="*/ 1035791 h 1626792"/>
              <a:gd name="connsiteX7" fmla="*/ 3821397 w 5248199"/>
              <a:gd name="connsiteY7" fmla="*/ 1035791 h 16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8199" h="1626792">
                <a:moveTo>
                  <a:pt x="2785606" y="0"/>
                </a:moveTo>
                <a:lnTo>
                  <a:pt x="3621408" y="0"/>
                </a:lnTo>
                <a:lnTo>
                  <a:pt x="5248199" y="1626791"/>
                </a:lnTo>
                <a:lnTo>
                  <a:pt x="4432509" y="1626791"/>
                </a:lnTo>
                <a:lnTo>
                  <a:pt x="4432509" y="1626792"/>
                </a:lnTo>
                <a:lnTo>
                  <a:pt x="0" y="1626792"/>
                </a:lnTo>
                <a:lnTo>
                  <a:pt x="0" y="1035791"/>
                </a:lnTo>
                <a:lnTo>
                  <a:pt x="3821397" y="103579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45197" y="3395601"/>
            <a:ext cx="256233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09031" y="3395601"/>
            <a:ext cx="256233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072697" y="3395601"/>
            <a:ext cx="2562339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04550" y="4010647"/>
            <a:ext cx="2624575" cy="1848135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281969" y="4010647"/>
            <a:ext cx="2624575" cy="1848135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38199" y="4010647"/>
            <a:ext cx="2624575" cy="1848135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74843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フリーフォーム 51"/>
          <p:cNvSpPr/>
          <p:nvPr userDrawn="1"/>
        </p:nvSpPr>
        <p:spPr>
          <a:xfrm rot="2700000">
            <a:off x="4914387" y="1597156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806386" y="147434"/>
            <a:ext cx="3837840" cy="4552417"/>
            <a:chOff x="1612770" y="221114"/>
            <a:chExt cx="7675680" cy="6827572"/>
          </a:xfrm>
        </p:grpSpPr>
        <p:sp>
          <p:nvSpPr>
            <p:cNvPr id="65" name="フリーフォーム 64"/>
            <p:cNvSpPr/>
            <p:nvPr userDrawn="1"/>
          </p:nvSpPr>
          <p:spPr>
            <a:xfrm rot="2700000">
              <a:off x="1350155" y="483729"/>
              <a:ext cx="6827572" cy="6302341"/>
            </a:xfrm>
            <a:custGeom>
              <a:avLst/>
              <a:gdLst>
                <a:gd name="connsiteX0" fmla="*/ 3192491 w 6827572"/>
                <a:gd name="connsiteY0" fmla="*/ 742950 h 6302341"/>
                <a:gd name="connsiteX1" fmla="*/ 3935441 w 6827572"/>
                <a:gd name="connsiteY1" fmla="*/ 0 h 6302341"/>
                <a:gd name="connsiteX2" fmla="*/ 6827572 w 6827572"/>
                <a:gd name="connsiteY2" fmla="*/ 0 h 6302341"/>
                <a:gd name="connsiteX3" fmla="*/ 6102500 w 6827572"/>
                <a:gd name="connsiteY3" fmla="*/ 725072 h 6302341"/>
                <a:gd name="connsiteX4" fmla="*/ 6102501 w 6827572"/>
                <a:gd name="connsiteY4" fmla="*/ 725073 h 6302341"/>
                <a:gd name="connsiteX5" fmla="*/ 2162414 w 6827572"/>
                <a:gd name="connsiteY5" fmla="*/ 4665160 h 6302341"/>
                <a:gd name="connsiteX6" fmla="*/ 2162414 w 6827572"/>
                <a:gd name="connsiteY6" fmla="*/ 4665160 h 6302341"/>
                <a:gd name="connsiteX7" fmla="*/ 525233 w 6827572"/>
                <a:gd name="connsiteY7" fmla="*/ 6302341 h 6302341"/>
                <a:gd name="connsiteX8" fmla="*/ 0 w 6827572"/>
                <a:gd name="connsiteY8" fmla="*/ 5777107 h 6302341"/>
                <a:gd name="connsiteX9" fmla="*/ 1637181 w 6827572"/>
                <a:gd name="connsiteY9" fmla="*/ 4139926 h 6302341"/>
                <a:gd name="connsiteX10" fmla="*/ 1637069 w 6827572"/>
                <a:gd name="connsiteY10" fmla="*/ 4139815 h 6302341"/>
                <a:gd name="connsiteX11" fmla="*/ 5033934 w 6827572"/>
                <a:gd name="connsiteY11" fmla="*/ 742950 h 630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27572" h="6302341">
                  <a:moveTo>
                    <a:pt x="3192491" y="742950"/>
                  </a:moveTo>
                  <a:lnTo>
                    <a:pt x="3935441" y="0"/>
                  </a:lnTo>
                  <a:lnTo>
                    <a:pt x="6827572" y="0"/>
                  </a:lnTo>
                  <a:lnTo>
                    <a:pt x="6102500" y="725072"/>
                  </a:lnTo>
                  <a:lnTo>
                    <a:pt x="6102501" y="725073"/>
                  </a:lnTo>
                  <a:lnTo>
                    <a:pt x="2162414" y="4665160"/>
                  </a:lnTo>
                  <a:lnTo>
                    <a:pt x="2162414" y="4665160"/>
                  </a:lnTo>
                  <a:lnTo>
                    <a:pt x="525233" y="6302341"/>
                  </a:lnTo>
                  <a:lnTo>
                    <a:pt x="0" y="5777107"/>
                  </a:lnTo>
                  <a:lnTo>
                    <a:pt x="1637181" y="4139926"/>
                  </a:lnTo>
                  <a:lnTo>
                    <a:pt x="1637069" y="4139815"/>
                  </a:lnTo>
                  <a:lnTo>
                    <a:pt x="5033934" y="74295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 userDrawn="1"/>
          </p:nvSpPr>
          <p:spPr>
            <a:xfrm>
              <a:off x="7861136" y="3073044"/>
              <a:ext cx="1427314" cy="992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01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544466" y="1091657"/>
            <a:ext cx="3477454" cy="4154286"/>
            <a:chOff x="5088923" y="1637232"/>
            <a:chExt cx="6954909" cy="6230468"/>
          </a:xfrm>
        </p:grpSpPr>
        <p:sp>
          <p:nvSpPr>
            <p:cNvPr id="66" name="フリーフォーム 65"/>
            <p:cNvSpPr/>
            <p:nvPr userDrawn="1"/>
          </p:nvSpPr>
          <p:spPr>
            <a:xfrm rot="2700000">
              <a:off x="4826307" y="1899848"/>
              <a:ext cx="6230468" cy="5705236"/>
            </a:xfrm>
            <a:custGeom>
              <a:avLst/>
              <a:gdLst>
                <a:gd name="connsiteX0" fmla="*/ 2595387 w 6230468"/>
                <a:gd name="connsiteY0" fmla="*/ 742950 h 5705236"/>
                <a:gd name="connsiteX1" fmla="*/ 3338337 w 6230468"/>
                <a:gd name="connsiteY1" fmla="*/ 0 h 5705236"/>
                <a:gd name="connsiteX2" fmla="*/ 6230468 w 6230468"/>
                <a:gd name="connsiteY2" fmla="*/ 0 h 5705236"/>
                <a:gd name="connsiteX3" fmla="*/ 5505396 w 6230468"/>
                <a:gd name="connsiteY3" fmla="*/ 725072 h 5705236"/>
                <a:gd name="connsiteX4" fmla="*/ 5505397 w 6230468"/>
                <a:gd name="connsiteY4" fmla="*/ 725073 h 5705236"/>
                <a:gd name="connsiteX5" fmla="*/ 1710117 w 6230468"/>
                <a:gd name="connsiteY5" fmla="*/ 4520353 h 5705236"/>
                <a:gd name="connsiteX6" fmla="*/ 1565310 w 6230468"/>
                <a:gd name="connsiteY6" fmla="*/ 4665160 h 5705236"/>
                <a:gd name="connsiteX7" fmla="*/ 525233 w 6230468"/>
                <a:gd name="connsiteY7" fmla="*/ 5705236 h 5705236"/>
                <a:gd name="connsiteX8" fmla="*/ 0 w 6230468"/>
                <a:gd name="connsiteY8" fmla="*/ 5180003 h 5705236"/>
                <a:gd name="connsiteX9" fmla="*/ 1040077 w 6230468"/>
                <a:gd name="connsiteY9" fmla="*/ 4139927 h 5705236"/>
                <a:gd name="connsiteX10" fmla="*/ 1039965 w 6230468"/>
                <a:gd name="connsiteY10" fmla="*/ 4139815 h 5705236"/>
                <a:gd name="connsiteX11" fmla="*/ 4436830 w 6230468"/>
                <a:gd name="connsiteY11" fmla="*/ 742950 h 570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30468" h="5705236">
                  <a:moveTo>
                    <a:pt x="2595387" y="742950"/>
                  </a:moveTo>
                  <a:lnTo>
                    <a:pt x="3338337" y="0"/>
                  </a:lnTo>
                  <a:lnTo>
                    <a:pt x="6230468" y="0"/>
                  </a:lnTo>
                  <a:lnTo>
                    <a:pt x="5505396" y="725072"/>
                  </a:lnTo>
                  <a:lnTo>
                    <a:pt x="5505397" y="725073"/>
                  </a:lnTo>
                  <a:lnTo>
                    <a:pt x="1710117" y="4520353"/>
                  </a:lnTo>
                  <a:lnTo>
                    <a:pt x="1565310" y="4665160"/>
                  </a:lnTo>
                  <a:lnTo>
                    <a:pt x="525233" y="5705236"/>
                  </a:lnTo>
                  <a:lnTo>
                    <a:pt x="0" y="5180003"/>
                  </a:lnTo>
                  <a:lnTo>
                    <a:pt x="1040077" y="4139927"/>
                  </a:lnTo>
                  <a:lnTo>
                    <a:pt x="1039965" y="4139815"/>
                  </a:lnTo>
                  <a:lnTo>
                    <a:pt x="4436830" y="742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 userDrawn="1"/>
          </p:nvSpPr>
          <p:spPr>
            <a:xfrm>
              <a:off x="10616518" y="4190611"/>
              <a:ext cx="1427314" cy="992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02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4220480" y="2001602"/>
            <a:ext cx="3179130" cy="3824715"/>
            <a:chOff x="8440954" y="3001937"/>
            <a:chExt cx="6358261" cy="5736188"/>
          </a:xfrm>
        </p:grpSpPr>
        <p:sp>
          <p:nvSpPr>
            <p:cNvPr id="67" name="フリーフォーム 66"/>
            <p:cNvSpPr/>
            <p:nvPr userDrawn="1"/>
          </p:nvSpPr>
          <p:spPr>
            <a:xfrm rot="2700000">
              <a:off x="8178338" y="3264553"/>
              <a:ext cx="5736188" cy="5210956"/>
            </a:xfrm>
            <a:custGeom>
              <a:avLst/>
              <a:gdLst>
                <a:gd name="connsiteX0" fmla="*/ 2101107 w 5736188"/>
                <a:gd name="connsiteY0" fmla="*/ 742950 h 5210956"/>
                <a:gd name="connsiteX1" fmla="*/ 2844057 w 5736188"/>
                <a:gd name="connsiteY1" fmla="*/ 0 h 5210956"/>
                <a:gd name="connsiteX2" fmla="*/ 5736188 w 5736188"/>
                <a:gd name="connsiteY2" fmla="*/ 0 h 5210956"/>
                <a:gd name="connsiteX3" fmla="*/ 5011116 w 5736188"/>
                <a:gd name="connsiteY3" fmla="*/ 725072 h 5210956"/>
                <a:gd name="connsiteX4" fmla="*/ 5011117 w 5736188"/>
                <a:gd name="connsiteY4" fmla="*/ 725073 h 5210956"/>
                <a:gd name="connsiteX5" fmla="*/ 1215837 w 5736188"/>
                <a:gd name="connsiteY5" fmla="*/ 4520353 h 5210956"/>
                <a:gd name="connsiteX6" fmla="*/ 1071030 w 5736188"/>
                <a:gd name="connsiteY6" fmla="*/ 4665160 h 5210956"/>
                <a:gd name="connsiteX7" fmla="*/ 525234 w 5736188"/>
                <a:gd name="connsiteY7" fmla="*/ 5210956 h 5210956"/>
                <a:gd name="connsiteX8" fmla="*/ 0 w 5736188"/>
                <a:gd name="connsiteY8" fmla="*/ 4685723 h 5210956"/>
                <a:gd name="connsiteX9" fmla="*/ 545797 w 5736188"/>
                <a:gd name="connsiteY9" fmla="*/ 4139927 h 5210956"/>
                <a:gd name="connsiteX10" fmla="*/ 545685 w 5736188"/>
                <a:gd name="connsiteY10" fmla="*/ 4139815 h 5210956"/>
                <a:gd name="connsiteX11" fmla="*/ 3942550 w 5736188"/>
                <a:gd name="connsiteY11" fmla="*/ 742950 h 521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36188" h="5210956">
                  <a:moveTo>
                    <a:pt x="2101107" y="742950"/>
                  </a:moveTo>
                  <a:lnTo>
                    <a:pt x="2844057" y="0"/>
                  </a:lnTo>
                  <a:lnTo>
                    <a:pt x="5736188" y="0"/>
                  </a:lnTo>
                  <a:lnTo>
                    <a:pt x="5011116" y="725072"/>
                  </a:lnTo>
                  <a:lnTo>
                    <a:pt x="5011117" y="725073"/>
                  </a:lnTo>
                  <a:lnTo>
                    <a:pt x="1215837" y="4520353"/>
                  </a:lnTo>
                  <a:lnTo>
                    <a:pt x="1071030" y="4665160"/>
                  </a:lnTo>
                  <a:lnTo>
                    <a:pt x="525234" y="5210956"/>
                  </a:lnTo>
                  <a:lnTo>
                    <a:pt x="0" y="4685723"/>
                  </a:lnTo>
                  <a:lnTo>
                    <a:pt x="545797" y="4139927"/>
                  </a:lnTo>
                  <a:lnTo>
                    <a:pt x="545685" y="4139815"/>
                  </a:lnTo>
                  <a:lnTo>
                    <a:pt x="3942550" y="7429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テキスト ボックス 32"/>
            <p:cNvSpPr txBox="1"/>
            <p:nvPr userDrawn="1"/>
          </p:nvSpPr>
          <p:spPr>
            <a:xfrm>
              <a:off x="13371901" y="5308176"/>
              <a:ext cx="1427314" cy="992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03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5927568" y="2928661"/>
            <a:ext cx="2849733" cy="3460869"/>
            <a:chOff x="11855133" y="4392308"/>
            <a:chExt cx="5699465" cy="5190503"/>
          </a:xfrm>
        </p:grpSpPr>
        <p:sp>
          <p:nvSpPr>
            <p:cNvPr id="37" name="フリーフォーム 36"/>
            <p:cNvSpPr/>
            <p:nvPr userDrawn="1"/>
          </p:nvSpPr>
          <p:spPr>
            <a:xfrm rot="2700000">
              <a:off x="11592461" y="4654980"/>
              <a:ext cx="5190503" cy="4665160"/>
            </a:xfrm>
            <a:custGeom>
              <a:avLst/>
              <a:gdLst>
                <a:gd name="connsiteX0" fmla="*/ 1555422 w 5190503"/>
                <a:gd name="connsiteY0" fmla="*/ 742950 h 4665160"/>
                <a:gd name="connsiteX1" fmla="*/ 2298372 w 5190503"/>
                <a:gd name="connsiteY1" fmla="*/ 0 h 4665160"/>
                <a:gd name="connsiteX2" fmla="*/ 5190503 w 5190503"/>
                <a:gd name="connsiteY2" fmla="*/ 0 h 4665160"/>
                <a:gd name="connsiteX3" fmla="*/ 4465431 w 5190503"/>
                <a:gd name="connsiteY3" fmla="*/ 725072 h 4665160"/>
                <a:gd name="connsiteX4" fmla="*/ 4465432 w 5190503"/>
                <a:gd name="connsiteY4" fmla="*/ 725073 h 4665160"/>
                <a:gd name="connsiteX5" fmla="*/ 525345 w 5190503"/>
                <a:gd name="connsiteY5" fmla="*/ 4665160 h 4665160"/>
                <a:gd name="connsiteX6" fmla="*/ 0 w 5190503"/>
                <a:gd name="connsiteY6" fmla="*/ 4139815 h 4665160"/>
                <a:gd name="connsiteX7" fmla="*/ 3396865 w 5190503"/>
                <a:gd name="connsiteY7" fmla="*/ 742950 h 466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90503" h="4665160">
                  <a:moveTo>
                    <a:pt x="1555422" y="742950"/>
                  </a:moveTo>
                  <a:lnTo>
                    <a:pt x="2298372" y="0"/>
                  </a:lnTo>
                  <a:lnTo>
                    <a:pt x="5190503" y="0"/>
                  </a:lnTo>
                  <a:lnTo>
                    <a:pt x="4465431" y="725072"/>
                  </a:lnTo>
                  <a:lnTo>
                    <a:pt x="4465432" y="725073"/>
                  </a:lnTo>
                  <a:lnTo>
                    <a:pt x="525345" y="4665160"/>
                  </a:lnTo>
                  <a:lnTo>
                    <a:pt x="0" y="4139815"/>
                  </a:lnTo>
                  <a:lnTo>
                    <a:pt x="3396865" y="7429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 userDrawn="1"/>
          </p:nvSpPr>
          <p:spPr>
            <a:xfrm>
              <a:off x="16127284" y="6425742"/>
              <a:ext cx="1427314" cy="992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700">
                  <a:solidFill>
                    <a:schemeClr val="bg1"/>
                  </a:solidFill>
                </a:rPr>
                <a:t>04</a:t>
              </a:r>
              <a:endParaRPr kumimoji="1" lang="ja-JP" altLang="en-US" sz="3700">
                <a:solidFill>
                  <a:schemeClr val="bg1"/>
                </a:solidFill>
              </a:endParaRPr>
            </a:p>
          </p:txBody>
        </p:sp>
      </p:grpSp>
      <p:sp>
        <p:nvSpPr>
          <p:cNvPr id="53" name="フリーフォーム 52"/>
          <p:cNvSpPr/>
          <p:nvPr userDrawn="1"/>
        </p:nvSpPr>
        <p:spPr>
          <a:xfrm rot="2700000">
            <a:off x="148298" y="892284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 userDrawn="1"/>
        </p:nvSpPr>
        <p:spPr>
          <a:xfrm rot="2700000">
            <a:off x="7420871" y="2255643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プレースホルダー 12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496158" y="2050774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7" name="テキスト プレースホルダー 1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865015" y="2787216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1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266323" y="3532314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1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625110" y="4286179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12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264513" y="2627789"/>
            <a:ext cx="1569192" cy="215649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12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2059316" y="3363136"/>
            <a:ext cx="1569192" cy="215649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3777291" y="4111866"/>
            <a:ext cx="1569192" cy="215649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12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5538556" y="4866688"/>
            <a:ext cx="3297555" cy="1401667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フリーフォーム 63"/>
          <p:cNvSpPr/>
          <p:nvPr userDrawn="1"/>
        </p:nvSpPr>
        <p:spPr>
          <a:xfrm rot="2700000">
            <a:off x="1373354" y="5578575"/>
            <a:ext cx="1697453" cy="1144061"/>
          </a:xfrm>
          <a:custGeom>
            <a:avLst/>
            <a:gdLst>
              <a:gd name="connsiteX0" fmla="*/ 1555422 w 5190503"/>
              <a:gd name="connsiteY0" fmla="*/ 742950 h 4665160"/>
              <a:gd name="connsiteX1" fmla="*/ 2298372 w 5190503"/>
              <a:gd name="connsiteY1" fmla="*/ 0 h 4665160"/>
              <a:gd name="connsiteX2" fmla="*/ 5190503 w 5190503"/>
              <a:gd name="connsiteY2" fmla="*/ 0 h 4665160"/>
              <a:gd name="connsiteX3" fmla="*/ 4465431 w 5190503"/>
              <a:gd name="connsiteY3" fmla="*/ 725072 h 4665160"/>
              <a:gd name="connsiteX4" fmla="*/ 4465432 w 5190503"/>
              <a:gd name="connsiteY4" fmla="*/ 725073 h 4665160"/>
              <a:gd name="connsiteX5" fmla="*/ 525345 w 5190503"/>
              <a:gd name="connsiteY5" fmla="*/ 4665160 h 4665160"/>
              <a:gd name="connsiteX6" fmla="*/ 0 w 5190503"/>
              <a:gd name="connsiteY6" fmla="*/ 4139815 h 4665160"/>
              <a:gd name="connsiteX7" fmla="*/ 3396865 w 5190503"/>
              <a:gd name="connsiteY7" fmla="*/ 742950 h 466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503" h="4665160">
                <a:moveTo>
                  <a:pt x="1555422" y="742950"/>
                </a:moveTo>
                <a:lnTo>
                  <a:pt x="2298372" y="0"/>
                </a:lnTo>
                <a:lnTo>
                  <a:pt x="5190503" y="0"/>
                </a:lnTo>
                <a:lnTo>
                  <a:pt x="4465431" y="725072"/>
                </a:lnTo>
                <a:lnTo>
                  <a:pt x="4465432" y="725073"/>
                </a:lnTo>
                <a:lnTo>
                  <a:pt x="525345" y="4665160"/>
                </a:lnTo>
                <a:lnTo>
                  <a:pt x="0" y="4139815"/>
                </a:lnTo>
                <a:lnTo>
                  <a:pt x="3396865" y="74295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03136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37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i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楕円 9"/>
          <p:cNvSpPr/>
          <p:nvPr userDrawn="1"/>
        </p:nvSpPr>
        <p:spPr>
          <a:xfrm>
            <a:off x="4021820" y="1722628"/>
            <a:ext cx="1100365" cy="4035594"/>
          </a:xfrm>
          <a:prstGeom prst="ellips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/>
          <p:nvPr userDrawn="1"/>
        </p:nvSpPr>
        <p:spPr>
          <a:xfrm rot="18000000">
            <a:off x="3838315" y="2227312"/>
            <a:ext cx="1467379" cy="3026229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 userDrawn="1"/>
        </p:nvSpPr>
        <p:spPr>
          <a:xfrm rot="14400000">
            <a:off x="3838315" y="2227312"/>
            <a:ext cx="1467379" cy="3026229"/>
          </a:xfrm>
          <a:prstGeom prst="ellipse">
            <a:avLst/>
          </a:prstGeom>
          <a:noFill/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 userDrawn="1"/>
        </p:nvSpPr>
        <p:spPr>
          <a:xfrm>
            <a:off x="4838508" y="2090569"/>
            <a:ext cx="192699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/>
          <p:nvPr userDrawn="1"/>
        </p:nvSpPr>
        <p:spPr>
          <a:xfrm>
            <a:off x="3181161" y="4199093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/>
          <p:nvPr userDrawn="1"/>
        </p:nvSpPr>
        <p:spPr>
          <a:xfrm>
            <a:off x="5447139" y="4777847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157487" y="2229463"/>
            <a:ext cx="2714815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6157487" y="1569811"/>
            <a:ext cx="271481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6211235" y="2080002"/>
            <a:ext cx="913951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61480" y="4111956"/>
            <a:ext cx="2757203" cy="1194624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261480" y="3452308"/>
            <a:ext cx="2757203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2039685" y="3962498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6157487" y="4481783"/>
            <a:ext cx="2714815" cy="119901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6157487" y="3822132"/>
            <a:ext cx="271481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6211235" y="4332321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7" name="直線コネクタ 9"/>
          <p:cNvCxnSpPr>
            <a:stCxn id="15" idx="6"/>
            <a:endCxn id="19" idx="1"/>
          </p:cNvCxnSpPr>
          <p:nvPr userDrawn="1"/>
        </p:nvCxnSpPr>
        <p:spPr>
          <a:xfrm flipV="1">
            <a:off x="5031207" y="1818862"/>
            <a:ext cx="1126280" cy="400191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9"/>
          <p:cNvCxnSpPr>
            <a:stCxn id="22" idx="3"/>
            <a:endCxn id="16" idx="0"/>
          </p:cNvCxnSpPr>
          <p:nvPr userDrawn="1"/>
        </p:nvCxnSpPr>
        <p:spPr>
          <a:xfrm>
            <a:off x="3018685" y="3701359"/>
            <a:ext cx="258827" cy="497735"/>
          </a:xfrm>
          <a:prstGeom prst="bentConnector2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9"/>
          <p:cNvCxnSpPr>
            <a:stCxn id="17" idx="6"/>
            <a:endCxn id="25" idx="1"/>
          </p:cNvCxnSpPr>
          <p:nvPr userDrawn="1"/>
        </p:nvCxnSpPr>
        <p:spPr>
          <a:xfrm flipV="1">
            <a:off x="5639836" y="4071180"/>
            <a:ext cx="517653" cy="835150"/>
          </a:xfrm>
          <a:prstGeom prst="bentConnector3">
            <a:avLst>
              <a:gd name="adj1" fmla="val 68225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2745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597995" y="5155661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941388" y="1666976"/>
            <a:ext cx="2076451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41388" y="2092987"/>
            <a:ext cx="2076451" cy="846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941388" y="2919868"/>
            <a:ext cx="2076451" cy="1870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1388" y="4795223"/>
            <a:ext cx="2076451" cy="164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941388" y="2096117"/>
            <a:ext cx="2076451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941388" y="1670106"/>
            <a:ext cx="2076451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941388" y="3030087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941388" y="3455052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941388" y="3880014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941388" y="4304979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3532187" y="1664594"/>
            <a:ext cx="2076451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532187" y="2090605"/>
            <a:ext cx="2076451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3532187" y="2917486"/>
            <a:ext cx="2076451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3532187" y="4792841"/>
            <a:ext cx="2076451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3532187" y="2093735"/>
            <a:ext cx="2076451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3532187" y="1667725"/>
            <a:ext cx="2076451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3532187" y="3027706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3532187" y="3452668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3532187" y="3877633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3532187" y="4302598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6122988" y="1662181"/>
            <a:ext cx="2076451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6122988" y="2088190"/>
            <a:ext cx="2076451" cy="846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6122988" y="2915074"/>
            <a:ext cx="2076451" cy="1870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6122988" y="4790426"/>
            <a:ext cx="2076451" cy="164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6122988" y="2091322"/>
            <a:ext cx="2076451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6122988" y="1665311"/>
            <a:ext cx="2076451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6122988" y="3025293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6122988" y="3450255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6122988" y="3875218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6122988" y="4300183"/>
            <a:ext cx="2076451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30158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10646" y="3133094"/>
            <a:ext cx="2583407" cy="1939223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10646" y="2386347"/>
            <a:ext cx="2583407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666121" y="2944925"/>
            <a:ext cx="805607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80298" y="3133094"/>
            <a:ext cx="2583407" cy="1939223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80298" y="2386347"/>
            <a:ext cx="2583407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335774" y="2944925"/>
            <a:ext cx="805607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949950" y="3133094"/>
            <a:ext cx="2583407" cy="1939223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949950" y="2386347"/>
            <a:ext cx="2583407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6005426" y="2944925"/>
            <a:ext cx="805607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3732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mparison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1597995" y="5155661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475397" y="1666976"/>
            <a:ext cx="1933697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475397" y="2092987"/>
            <a:ext cx="1933697" cy="846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475397" y="2919868"/>
            <a:ext cx="1933697" cy="1870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475397" y="4795223"/>
            <a:ext cx="1933697" cy="1641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18"/>
          <p:cNvSpPr>
            <a:spLocks noGrp="1"/>
          </p:cNvSpPr>
          <p:nvPr>
            <p:ph type="body" sz="quarter" idx="31" hasCustomPrompt="1"/>
          </p:nvPr>
        </p:nvSpPr>
        <p:spPr>
          <a:xfrm>
            <a:off x="475397" y="2096117"/>
            <a:ext cx="1933697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6" name="テキスト プレースホルダー 18"/>
          <p:cNvSpPr>
            <a:spLocks noGrp="1"/>
          </p:cNvSpPr>
          <p:nvPr>
            <p:ph type="body" sz="quarter" idx="13" hasCustomPrompt="1"/>
          </p:nvPr>
        </p:nvSpPr>
        <p:spPr>
          <a:xfrm>
            <a:off x="475397" y="1670106"/>
            <a:ext cx="1933697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7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475397" y="3030087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0" name="テキスト プレースホルダー 18"/>
          <p:cNvSpPr>
            <a:spLocks noGrp="1"/>
          </p:cNvSpPr>
          <p:nvPr>
            <p:ph type="body" sz="quarter" idx="32" hasCustomPrompt="1"/>
          </p:nvPr>
        </p:nvSpPr>
        <p:spPr>
          <a:xfrm>
            <a:off x="475397" y="3455052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1" name="テキスト プレースホルダー 18"/>
          <p:cNvSpPr>
            <a:spLocks noGrp="1"/>
          </p:cNvSpPr>
          <p:nvPr>
            <p:ph type="body" sz="quarter" idx="33" hasCustomPrompt="1"/>
          </p:nvPr>
        </p:nvSpPr>
        <p:spPr>
          <a:xfrm>
            <a:off x="475397" y="3880014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2" name="テキスト プレースホルダー 18"/>
          <p:cNvSpPr>
            <a:spLocks noGrp="1"/>
          </p:cNvSpPr>
          <p:nvPr>
            <p:ph type="body" sz="quarter" idx="34" hasCustomPrompt="1"/>
          </p:nvPr>
        </p:nvSpPr>
        <p:spPr>
          <a:xfrm>
            <a:off x="475397" y="4304979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562961" y="1664594"/>
            <a:ext cx="1933697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562961" y="2090605"/>
            <a:ext cx="1933697" cy="846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2562961" y="2917486"/>
            <a:ext cx="1933697" cy="18705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562961" y="4792841"/>
            <a:ext cx="1933697" cy="1641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8"/>
          <p:cNvSpPr>
            <a:spLocks noGrp="1"/>
          </p:cNvSpPr>
          <p:nvPr>
            <p:ph type="body" sz="quarter" idx="35" hasCustomPrompt="1"/>
          </p:nvPr>
        </p:nvSpPr>
        <p:spPr>
          <a:xfrm>
            <a:off x="2562961" y="2093735"/>
            <a:ext cx="1933697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8" name="テキスト プレースホルダー 18"/>
          <p:cNvSpPr>
            <a:spLocks noGrp="1"/>
          </p:cNvSpPr>
          <p:nvPr>
            <p:ph type="body" sz="quarter" idx="36" hasCustomPrompt="1"/>
          </p:nvPr>
        </p:nvSpPr>
        <p:spPr>
          <a:xfrm>
            <a:off x="2562961" y="1667725"/>
            <a:ext cx="1933697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39" name="テキスト プレースホルダー 18"/>
          <p:cNvSpPr>
            <a:spLocks noGrp="1"/>
          </p:cNvSpPr>
          <p:nvPr>
            <p:ph type="body" sz="quarter" idx="37" hasCustomPrompt="1"/>
          </p:nvPr>
        </p:nvSpPr>
        <p:spPr>
          <a:xfrm>
            <a:off x="2562961" y="3027706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0" name="テキスト プレースホルダー 18"/>
          <p:cNvSpPr>
            <a:spLocks noGrp="1"/>
          </p:cNvSpPr>
          <p:nvPr>
            <p:ph type="body" sz="quarter" idx="38" hasCustomPrompt="1"/>
          </p:nvPr>
        </p:nvSpPr>
        <p:spPr>
          <a:xfrm>
            <a:off x="2562961" y="3452668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1" name="テキスト プレースホルダー 18"/>
          <p:cNvSpPr>
            <a:spLocks noGrp="1"/>
          </p:cNvSpPr>
          <p:nvPr>
            <p:ph type="body" sz="quarter" idx="39" hasCustomPrompt="1"/>
          </p:nvPr>
        </p:nvSpPr>
        <p:spPr>
          <a:xfrm>
            <a:off x="2562961" y="3877633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2" name="テキスト プレースホルダー 18"/>
          <p:cNvSpPr>
            <a:spLocks noGrp="1"/>
          </p:cNvSpPr>
          <p:nvPr>
            <p:ph type="body" sz="quarter" idx="40" hasCustomPrompt="1"/>
          </p:nvPr>
        </p:nvSpPr>
        <p:spPr>
          <a:xfrm>
            <a:off x="2562961" y="4302598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4650525" y="1662181"/>
            <a:ext cx="1933697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4650525" y="2088190"/>
            <a:ext cx="1933697" cy="846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45" name="正方形/長方形 44"/>
          <p:cNvSpPr/>
          <p:nvPr userDrawn="1"/>
        </p:nvSpPr>
        <p:spPr>
          <a:xfrm>
            <a:off x="4650525" y="2915074"/>
            <a:ext cx="1933697" cy="18705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4650525" y="4790426"/>
            <a:ext cx="1933697" cy="1641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プレースホルダー 18"/>
          <p:cNvSpPr>
            <a:spLocks noGrp="1"/>
          </p:cNvSpPr>
          <p:nvPr>
            <p:ph type="body" sz="quarter" idx="41" hasCustomPrompt="1"/>
          </p:nvPr>
        </p:nvSpPr>
        <p:spPr>
          <a:xfrm>
            <a:off x="4650525" y="2091322"/>
            <a:ext cx="1933697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8" name="テキスト プレースホルダー 18"/>
          <p:cNvSpPr>
            <a:spLocks noGrp="1"/>
          </p:cNvSpPr>
          <p:nvPr>
            <p:ph type="body" sz="quarter" idx="42" hasCustomPrompt="1"/>
          </p:nvPr>
        </p:nvSpPr>
        <p:spPr>
          <a:xfrm>
            <a:off x="4650525" y="1665311"/>
            <a:ext cx="1933697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49" name="テキスト プレースホルダー 18"/>
          <p:cNvSpPr>
            <a:spLocks noGrp="1"/>
          </p:cNvSpPr>
          <p:nvPr>
            <p:ph type="body" sz="quarter" idx="43" hasCustomPrompt="1"/>
          </p:nvPr>
        </p:nvSpPr>
        <p:spPr>
          <a:xfrm>
            <a:off x="4650525" y="3025293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0" name="テキスト プレースホルダー 18"/>
          <p:cNvSpPr>
            <a:spLocks noGrp="1"/>
          </p:cNvSpPr>
          <p:nvPr>
            <p:ph type="body" sz="quarter" idx="44" hasCustomPrompt="1"/>
          </p:nvPr>
        </p:nvSpPr>
        <p:spPr>
          <a:xfrm>
            <a:off x="4650525" y="3450255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1" name="テキスト プレースホルダー 18"/>
          <p:cNvSpPr>
            <a:spLocks noGrp="1"/>
          </p:cNvSpPr>
          <p:nvPr>
            <p:ph type="body" sz="quarter" idx="45" hasCustomPrompt="1"/>
          </p:nvPr>
        </p:nvSpPr>
        <p:spPr>
          <a:xfrm>
            <a:off x="4650525" y="3875218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2" name="テキスト プレースホルダー 18"/>
          <p:cNvSpPr>
            <a:spLocks noGrp="1"/>
          </p:cNvSpPr>
          <p:nvPr>
            <p:ph type="body" sz="quarter" idx="46" hasCustomPrompt="1"/>
          </p:nvPr>
        </p:nvSpPr>
        <p:spPr>
          <a:xfrm>
            <a:off x="4650525" y="4300183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6738086" y="1665311"/>
            <a:ext cx="1933697" cy="432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6738086" y="2091322"/>
            <a:ext cx="1933697" cy="846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6738086" y="2918203"/>
            <a:ext cx="1933697" cy="18705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6738086" y="4793558"/>
            <a:ext cx="1933697" cy="1641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テキスト プレースホルダー 18"/>
          <p:cNvSpPr>
            <a:spLocks noGrp="1"/>
          </p:cNvSpPr>
          <p:nvPr>
            <p:ph type="body" sz="quarter" idx="47" hasCustomPrompt="1"/>
          </p:nvPr>
        </p:nvSpPr>
        <p:spPr>
          <a:xfrm>
            <a:off x="6738086" y="2094452"/>
            <a:ext cx="1933697" cy="820621"/>
          </a:xfrm>
          <a:noFill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58" name="テキスト プレースホルダー 18"/>
          <p:cNvSpPr>
            <a:spLocks noGrp="1"/>
          </p:cNvSpPr>
          <p:nvPr>
            <p:ph type="body" sz="quarter" idx="48" hasCustomPrompt="1"/>
          </p:nvPr>
        </p:nvSpPr>
        <p:spPr>
          <a:xfrm>
            <a:off x="6738086" y="1668442"/>
            <a:ext cx="1933697" cy="432067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Table Header</a:t>
            </a:r>
            <a:endParaRPr kumimoji="1" lang="ja-JP" altLang="en-US" dirty="0"/>
          </a:p>
        </p:txBody>
      </p:sp>
      <p:sp>
        <p:nvSpPr>
          <p:cNvPr id="59" name="テキスト プレースホルダー 18"/>
          <p:cNvSpPr>
            <a:spLocks noGrp="1"/>
          </p:cNvSpPr>
          <p:nvPr>
            <p:ph type="body" sz="quarter" idx="49" hasCustomPrompt="1"/>
          </p:nvPr>
        </p:nvSpPr>
        <p:spPr>
          <a:xfrm>
            <a:off x="6738086" y="3028422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0" name="テキスト プレースホルダー 18"/>
          <p:cNvSpPr>
            <a:spLocks noGrp="1"/>
          </p:cNvSpPr>
          <p:nvPr>
            <p:ph type="body" sz="quarter" idx="50" hasCustomPrompt="1"/>
          </p:nvPr>
        </p:nvSpPr>
        <p:spPr>
          <a:xfrm>
            <a:off x="6738086" y="3453387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1" name="テキスト プレースホルダー 18"/>
          <p:cNvSpPr>
            <a:spLocks noGrp="1"/>
          </p:cNvSpPr>
          <p:nvPr>
            <p:ph type="body" sz="quarter" idx="51" hasCustomPrompt="1"/>
          </p:nvPr>
        </p:nvSpPr>
        <p:spPr>
          <a:xfrm>
            <a:off x="6738086" y="3878350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  <p:sp>
        <p:nvSpPr>
          <p:cNvPr id="62" name="テキスト プレースホルダー 18"/>
          <p:cNvSpPr>
            <a:spLocks noGrp="1"/>
          </p:cNvSpPr>
          <p:nvPr>
            <p:ph type="body" sz="quarter" idx="52" hasCustomPrompt="1"/>
          </p:nvPr>
        </p:nvSpPr>
        <p:spPr>
          <a:xfrm>
            <a:off x="6738086" y="4303314"/>
            <a:ext cx="1933697" cy="352850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513690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 userDrawn="1"/>
        </p:nvSpPr>
        <p:spPr>
          <a:xfrm flipH="1">
            <a:off x="3545244" y="2560411"/>
            <a:ext cx="593381" cy="1308122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199" tIns="25600" rIns="51199" bIns="25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1" name="角丸四角形 50"/>
          <p:cNvSpPr/>
          <p:nvPr userDrawn="1"/>
        </p:nvSpPr>
        <p:spPr>
          <a:xfrm>
            <a:off x="4128861" y="4827725"/>
            <a:ext cx="886287" cy="192508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199" tIns="25600" rIns="51199" bIns="25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2" name="グループ化 91"/>
          <p:cNvGrpSpPr/>
          <p:nvPr userDrawn="1"/>
        </p:nvGrpSpPr>
        <p:grpSpPr>
          <a:xfrm>
            <a:off x="4128861" y="5083557"/>
            <a:ext cx="886287" cy="398910"/>
            <a:chOff x="8257714" y="7948214"/>
            <a:chExt cx="1772573" cy="598272"/>
          </a:xfrm>
        </p:grpSpPr>
        <p:sp>
          <p:nvSpPr>
            <p:cNvPr id="52" name="角丸四角形 51"/>
            <p:cNvSpPr/>
            <p:nvPr userDrawn="1"/>
          </p:nvSpPr>
          <p:spPr>
            <a:xfrm>
              <a:off x="8257714" y="7948214"/>
              <a:ext cx="1772573" cy="288717"/>
            </a:xfrm>
            <a:prstGeom prst="roundRect">
              <a:avLst>
                <a:gd name="adj" fmla="val 50000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7"/>
            <p:cNvSpPr/>
            <p:nvPr userDrawn="1"/>
          </p:nvSpPr>
          <p:spPr>
            <a:xfrm>
              <a:off x="8690097" y="8160953"/>
              <a:ext cx="907807" cy="385533"/>
            </a:xfrm>
            <a:custGeom>
              <a:avLst/>
              <a:gdLst/>
              <a:ahLst/>
              <a:cxnLst/>
              <a:rect l="l" t="t" r="r" b="b"/>
              <a:pathLst>
                <a:path w="758714" h="322215">
                  <a:moveTo>
                    <a:pt x="0" y="0"/>
                  </a:moveTo>
                  <a:lnTo>
                    <a:pt x="758714" y="0"/>
                  </a:lnTo>
                  <a:cubicBezTo>
                    <a:pt x="729497" y="182913"/>
                    <a:pt x="570695" y="322215"/>
                    <a:pt x="379357" y="322215"/>
                  </a:cubicBezTo>
                  <a:cubicBezTo>
                    <a:pt x="188019" y="322215"/>
                    <a:pt x="29217" y="18291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フリーフォーム 75"/>
          <p:cNvSpPr/>
          <p:nvPr userDrawn="1"/>
        </p:nvSpPr>
        <p:spPr>
          <a:xfrm>
            <a:off x="4581618" y="1825292"/>
            <a:ext cx="888689" cy="1064362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199" tIns="25600" rIns="51199" bIns="25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フリーフォーム 84"/>
          <p:cNvSpPr/>
          <p:nvPr userDrawn="1"/>
        </p:nvSpPr>
        <p:spPr>
          <a:xfrm>
            <a:off x="5003716" y="2560855"/>
            <a:ext cx="593381" cy="1308122"/>
          </a:xfrm>
          <a:custGeom>
            <a:avLst/>
            <a:gdLst>
              <a:gd name="connsiteX0" fmla="*/ 955911 w 1186761"/>
              <a:gd name="connsiteY0" fmla="*/ 0 h 1961880"/>
              <a:gd name="connsiteX1" fmla="*/ 967744 w 1186761"/>
              <a:gd name="connsiteY1" fmla="*/ 21021 h 1961880"/>
              <a:gd name="connsiteX2" fmla="*/ 1186761 w 1186761"/>
              <a:gd name="connsiteY2" fmla="*/ 944799 h 1961880"/>
              <a:gd name="connsiteX3" fmla="*/ 935168 w 1186761"/>
              <a:gd name="connsiteY3" fmla="*/ 1930146 h 1961880"/>
              <a:gd name="connsiteX4" fmla="*/ 916287 w 1186761"/>
              <a:gd name="connsiteY4" fmla="*/ 1961880 h 1961880"/>
              <a:gd name="connsiteX5" fmla="*/ 0 w 1186761"/>
              <a:gd name="connsiteY5" fmla="*/ 1432861 h 1961880"/>
              <a:gd name="connsiteX6" fmla="*/ 8472 w 1186761"/>
              <a:gd name="connsiteY6" fmla="*/ 1418915 h 1961880"/>
              <a:gd name="connsiteX7" fmla="*/ 128607 w 1186761"/>
              <a:gd name="connsiteY7" fmla="*/ 944466 h 1961880"/>
              <a:gd name="connsiteX8" fmla="*/ 59565 w 1186761"/>
              <a:gd name="connsiteY8" fmla="*/ 579492 h 1961880"/>
              <a:gd name="connsiteX9" fmla="*/ 37489 w 1186761"/>
              <a:gd name="connsiteY9" fmla="*/ 530251 h 1961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6761" h="1961880">
                <a:moveTo>
                  <a:pt x="955911" y="0"/>
                </a:moveTo>
                <a:lnTo>
                  <a:pt x="967744" y="21021"/>
                </a:lnTo>
                <a:cubicBezTo>
                  <a:pt x="1107849" y="298703"/>
                  <a:pt x="1186761" y="612536"/>
                  <a:pt x="1186761" y="944799"/>
                </a:cubicBezTo>
                <a:cubicBezTo>
                  <a:pt x="1186761" y="1301938"/>
                  <a:pt x="1095592" y="1637782"/>
                  <a:pt x="935168" y="1930146"/>
                </a:cubicBezTo>
                <a:lnTo>
                  <a:pt x="916287" y="1961880"/>
                </a:lnTo>
                <a:lnTo>
                  <a:pt x="0" y="1432861"/>
                </a:lnTo>
                <a:lnTo>
                  <a:pt x="8472" y="1418915"/>
                </a:lnTo>
                <a:cubicBezTo>
                  <a:pt x="85088" y="1277879"/>
                  <a:pt x="128607" y="1116255"/>
                  <a:pt x="128607" y="944466"/>
                </a:cubicBezTo>
                <a:cubicBezTo>
                  <a:pt x="128607" y="815625"/>
                  <a:pt x="104127" y="692501"/>
                  <a:pt x="59565" y="579492"/>
                </a:cubicBezTo>
                <a:lnTo>
                  <a:pt x="37489" y="530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199" tIns="25600" rIns="51199" bIns="25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7" name="フリーフォーム 86"/>
          <p:cNvSpPr/>
          <p:nvPr userDrawn="1"/>
        </p:nvSpPr>
        <p:spPr>
          <a:xfrm>
            <a:off x="4585425" y="3546119"/>
            <a:ext cx="868403" cy="1219171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199" tIns="25600" rIns="51199" bIns="25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8" name="フリーフォーム 87"/>
          <p:cNvSpPr/>
          <p:nvPr userDrawn="1"/>
        </p:nvSpPr>
        <p:spPr>
          <a:xfrm flipH="1">
            <a:off x="3672036" y="1824848"/>
            <a:ext cx="888689" cy="1064362"/>
          </a:xfrm>
          <a:custGeom>
            <a:avLst/>
            <a:gdLst>
              <a:gd name="connsiteX0" fmla="*/ 0 w 1777378"/>
              <a:gd name="connsiteY0" fmla="*/ 0 h 1596296"/>
              <a:gd name="connsiteX1" fmla="*/ 187100 w 1777378"/>
              <a:gd name="connsiteY1" fmla="*/ 9447 h 1596296"/>
              <a:gd name="connsiteX2" fmla="*/ 1720375 w 1777378"/>
              <a:gd name="connsiteY2" fmla="*/ 966454 h 1596296"/>
              <a:gd name="connsiteX3" fmla="*/ 1777378 w 1777378"/>
              <a:gd name="connsiteY3" fmla="*/ 1067720 h 1596296"/>
              <a:gd name="connsiteX4" fmla="*/ 861857 w 1777378"/>
              <a:gd name="connsiteY4" fmla="*/ 1596296 h 1596296"/>
              <a:gd name="connsiteX5" fmla="*/ 822105 w 1777378"/>
              <a:gd name="connsiteY5" fmla="*/ 1525677 h 1596296"/>
              <a:gd name="connsiteX6" fmla="*/ 78909 w 1777378"/>
              <a:gd name="connsiteY6" fmla="*/ 1061805 h 1596296"/>
              <a:gd name="connsiteX7" fmla="*/ 0 w 1777378"/>
              <a:gd name="connsiteY7" fmla="*/ 1057821 h 159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7378" h="1596296">
                <a:moveTo>
                  <a:pt x="0" y="0"/>
                </a:moveTo>
                <a:lnTo>
                  <a:pt x="187100" y="9447"/>
                </a:lnTo>
                <a:cubicBezTo>
                  <a:pt x="834286" y="75173"/>
                  <a:pt x="1392628" y="441426"/>
                  <a:pt x="1720375" y="966454"/>
                </a:cubicBezTo>
                <a:lnTo>
                  <a:pt x="1777378" y="1067720"/>
                </a:lnTo>
                <a:lnTo>
                  <a:pt x="861857" y="1596296"/>
                </a:lnTo>
                <a:lnTo>
                  <a:pt x="822105" y="1525677"/>
                </a:lnTo>
                <a:cubicBezTo>
                  <a:pt x="663243" y="1271190"/>
                  <a:pt x="392608" y="1093663"/>
                  <a:pt x="78909" y="1061805"/>
                </a:cubicBezTo>
                <a:lnTo>
                  <a:pt x="0" y="10578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199" tIns="25600" rIns="51199" bIns="25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0" name="フリーフォーム 89"/>
          <p:cNvSpPr/>
          <p:nvPr userDrawn="1"/>
        </p:nvSpPr>
        <p:spPr>
          <a:xfrm flipH="1">
            <a:off x="3688509" y="3545673"/>
            <a:ext cx="868403" cy="1219171"/>
          </a:xfrm>
          <a:custGeom>
            <a:avLst/>
            <a:gdLst>
              <a:gd name="connsiteX0" fmla="*/ 820151 w 1736803"/>
              <a:gd name="connsiteY0" fmla="*/ 0 h 1828474"/>
              <a:gd name="connsiteX1" fmla="*/ 1736803 w 1736803"/>
              <a:gd name="connsiteY1" fmla="*/ 529229 h 1828474"/>
              <a:gd name="connsiteX2" fmla="*/ 1706134 w 1736803"/>
              <a:gd name="connsiteY2" fmla="*/ 580773 h 1828474"/>
              <a:gd name="connsiteX3" fmla="*/ 863426 w 1736803"/>
              <a:gd name="connsiteY3" fmla="*/ 1323103 h 1828474"/>
              <a:gd name="connsiteX4" fmla="*/ 863426 w 1736803"/>
              <a:gd name="connsiteY4" fmla="*/ 1656254 h 1828474"/>
              <a:gd name="connsiteX5" fmla="*/ 691206 w 1736803"/>
              <a:gd name="connsiteY5" fmla="*/ 1828474 h 1828474"/>
              <a:gd name="connsiteX6" fmla="*/ 0 w 1736803"/>
              <a:gd name="connsiteY6" fmla="*/ 1828474 h 1828474"/>
              <a:gd name="connsiteX7" fmla="*/ 0 w 1736803"/>
              <a:gd name="connsiteY7" fmla="*/ 466443 h 1828474"/>
              <a:gd name="connsiteX8" fmla="*/ 103912 w 1736803"/>
              <a:gd name="connsiteY8" fmla="*/ 459888 h 1828474"/>
              <a:gd name="connsiteX9" fmla="*/ 802510 w 1736803"/>
              <a:gd name="connsiteY9" fmla="*/ 29039 h 182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6803" h="1828474">
                <a:moveTo>
                  <a:pt x="820151" y="0"/>
                </a:moveTo>
                <a:lnTo>
                  <a:pt x="1736803" y="529229"/>
                </a:lnTo>
                <a:lnTo>
                  <a:pt x="1706134" y="580773"/>
                </a:lnTo>
                <a:cubicBezTo>
                  <a:pt x="1500692" y="900188"/>
                  <a:pt x="1208884" y="1158671"/>
                  <a:pt x="863426" y="1323103"/>
                </a:cubicBezTo>
                <a:lnTo>
                  <a:pt x="863426" y="1656254"/>
                </a:lnTo>
                <a:cubicBezTo>
                  <a:pt x="863426" y="1751369"/>
                  <a:pt x="786321" y="1828474"/>
                  <a:pt x="691206" y="1828474"/>
                </a:cubicBezTo>
                <a:lnTo>
                  <a:pt x="0" y="1828474"/>
                </a:lnTo>
                <a:lnTo>
                  <a:pt x="0" y="466443"/>
                </a:lnTo>
                <a:lnTo>
                  <a:pt x="103912" y="459888"/>
                </a:lnTo>
                <a:cubicBezTo>
                  <a:pt x="394509" y="422949"/>
                  <a:pt x="645995" y="260712"/>
                  <a:pt x="802510" y="29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199" tIns="25600" rIns="51199" bIns="25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3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803100" y="2137949"/>
            <a:ext cx="245448" cy="327314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94" name="図プレースホルダー 25"/>
          <p:cNvSpPr>
            <a:spLocks noGrp="1"/>
          </p:cNvSpPr>
          <p:nvPr>
            <p:ph type="pic" sz="quarter" idx="15" hasCustomPrompt="1"/>
          </p:nvPr>
        </p:nvSpPr>
        <p:spPr>
          <a:xfrm>
            <a:off x="5177680" y="3048448"/>
            <a:ext cx="245448" cy="327314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95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803100" y="3873432"/>
            <a:ext cx="245448" cy="327314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9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4063773" y="3873432"/>
            <a:ext cx="245448" cy="327314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97" name="図プレースホルダー 25"/>
          <p:cNvSpPr>
            <a:spLocks noGrp="1"/>
          </p:cNvSpPr>
          <p:nvPr>
            <p:ph type="pic" sz="quarter" idx="18" hasCustomPrompt="1"/>
          </p:nvPr>
        </p:nvSpPr>
        <p:spPr>
          <a:xfrm>
            <a:off x="3719208" y="3044851"/>
            <a:ext cx="245448" cy="327314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98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4063773" y="2137949"/>
            <a:ext cx="245448" cy="327314"/>
          </a:xfrm>
        </p:spPr>
        <p:txBody>
          <a:bodyPr>
            <a:normAutofit/>
          </a:bodyPr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9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3027470" y="5912114"/>
            <a:ext cx="3089063" cy="35726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3027470" y="5552200"/>
            <a:ext cx="3089063" cy="39128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5872114" y="4459225"/>
            <a:ext cx="2304487" cy="60918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6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872114" y="4127564"/>
            <a:ext cx="2304487" cy="363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872114" y="3133446"/>
            <a:ext cx="2304487" cy="60918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8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5872114" y="2801786"/>
            <a:ext cx="2304487" cy="363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09" name="テキスト プレースホルダー 12"/>
          <p:cNvSpPr>
            <a:spLocks noGrp="1"/>
          </p:cNvSpPr>
          <p:nvPr>
            <p:ph type="body" sz="quarter" idx="25" hasCustomPrompt="1"/>
          </p:nvPr>
        </p:nvSpPr>
        <p:spPr>
          <a:xfrm>
            <a:off x="5505486" y="1770161"/>
            <a:ext cx="2304487" cy="609181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0" name="テキスト プレースホルダー 12"/>
          <p:cNvSpPr>
            <a:spLocks noGrp="1"/>
          </p:cNvSpPr>
          <p:nvPr>
            <p:ph type="body" sz="quarter" idx="26" hasCustomPrompt="1"/>
          </p:nvPr>
        </p:nvSpPr>
        <p:spPr>
          <a:xfrm>
            <a:off x="5505487" y="1438499"/>
            <a:ext cx="2304487" cy="3630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1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1240757" y="1770161"/>
            <a:ext cx="2304487" cy="60918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2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1240757" y="1451382"/>
            <a:ext cx="2304487" cy="35014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3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939534" y="3133164"/>
            <a:ext cx="2304487" cy="60918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4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939534" y="2814387"/>
            <a:ext cx="2304487" cy="35014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5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979698" y="4459297"/>
            <a:ext cx="2304487" cy="609181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979699" y="4140518"/>
            <a:ext cx="2304487" cy="350148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cxnSp>
        <p:nvCxnSpPr>
          <p:cNvPr id="118" name="直線コネクタ 117"/>
          <p:cNvCxnSpPr>
            <a:stCxn id="93" idx="0"/>
            <a:endCxn id="110" idx="1"/>
          </p:cNvCxnSpPr>
          <p:nvPr userDrawn="1"/>
        </p:nvCxnSpPr>
        <p:spPr>
          <a:xfrm rot="5400000" flipH="1" flipV="1">
            <a:off x="4956691" y="1589151"/>
            <a:ext cx="517935" cy="579663"/>
          </a:xfrm>
          <a:prstGeom prst="bentConnector2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>
            <a:stCxn id="94" idx="3"/>
            <a:endCxn id="108" idx="1"/>
          </p:cNvCxnSpPr>
          <p:nvPr userDrawn="1"/>
        </p:nvCxnSpPr>
        <p:spPr>
          <a:xfrm flipV="1">
            <a:off x="5423128" y="2983302"/>
            <a:ext cx="448987" cy="22880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コネクタ 125"/>
          <p:cNvCxnSpPr>
            <a:stCxn id="95" idx="3"/>
            <a:endCxn id="106" idx="1"/>
          </p:cNvCxnSpPr>
          <p:nvPr userDrawn="1"/>
        </p:nvCxnSpPr>
        <p:spPr>
          <a:xfrm>
            <a:off x="5048549" y="4037092"/>
            <a:ext cx="823567" cy="27198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コネクタ 128"/>
          <p:cNvCxnSpPr>
            <a:stCxn id="116" idx="3"/>
            <a:endCxn id="96" idx="1"/>
          </p:cNvCxnSpPr>
          <p:nvPr userDrawn="1"/>
        </p:nvCxnSpPr>
        <p:spPr>
          <a:xfrm flipV="1">
            <a:off x="3284187" y="4037089"/>
            <a:ext cx="779589" cy="278504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>
            <a:stCxn id="114" idx="3"/>
            <a:endCxn id="97" idx="1"/>
          </p:cNvCxnSpPr>
          <p:nvPr userDrawn="1"/>
        </p:nvCxnSpPr>
        <p:spPr>
          <a:xfrm>
            <a:off x="3244022" y="2989460"/>
            <a:ext cx="475189" cy="219048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コネクタ 134"/>
          <p:cNvCxnSpPr>
            <a:stCxn id="112" idx="3"/>
            <a:endCxn id="98" idx="0"/>
          </p:cNvCxnSpPr>
          <p:nvPr userDrawn="1"/>
        </p:nvCxnSpPr>
        <p:spPr>
          <a:xfrm>
            <a:off x="3545246" y="1626456"/>
            <a:ext cx="641255" cy="511492"/>
          </a:xfrm>
          <a:prstGeom prst="bentConnector2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73151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inite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アーチ 47"/>
          <p:cNvSpPr/>
          <p:nvPr userDrawn="1"/>
        </p:nvSpPr>
        <p:spPr>
          <a:xfrm>
            <a:off x="4256658" y="1973492"/>
            <a:ext cx="1988457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アーチ 45"/>
          <p:cNvSpPr/>
          <p:nvPr userDrawn="1"/>
        </p:nvSpPr>
        <p:spPr>
          <a:xfrm>
            <a:off x="2876441" y="1973492"/>
            <a:ext cx="1988457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アーチ 46"/>
          <p:cNvSpPr/>
          <p:nvPr userDrawn="1"/>
        </p:nvSpPr>
        <p:spPr>
          <a:xfrm rot="10800000">
            <a:off x="2876441" y="1973492"/>
            <a:ext cx="1988457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アーチ 48"/>
          <p:cNvSpPr/>
          <p:nvPr userDrawn="1"/>
        </p:nvSpPr>
        <p:spPr>
          <a:xfrm rot="10800000">
            <a:off x="4256658" y="1973492"/>
            <a:ext cx="1988457" cy="2651685"/>
          </a:xfrm>
          <a:prstGeom prst="blockArc">
            <a:avLst>
              <a:gd name="adj1" fmla="val 10800000"/>
              <a:gd name="adj2" fmla="val 0"/>
              <a:gd name="adj3" fmla="val 304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250521" y="2296063"/>
            <a:ext cx="1219883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2962" y="1973494"/>
            <a:ext cx="2304487" cy="1281899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522962" y="3343279"/>
            <a:ext cx="2304487" cy="1281899"/>
          </a:xfrm>
        </p:spPr>
        <p:txBody>
          <a:bodyPr anchor="ctr">
            <a:normAutofit/>
          </a:bodyPr>
          <a:lstStyle>
            <a:lvl1pPr algn="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6314163" y="1971317"/>
            <a:ext cx="2304487" cy="1281899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6314163" y="3343279"/>
            <a:ext cx="2304487" cy="1281899"/>
          </a:xfr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4648761" y="3846596"/>
            <a:ext cx="1219883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48761" y="2296063"/>
            <a:ext cx="1219883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3250521" y="3854110"/>
            <a:ext cx="1219883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597995" y="5155661"/>
            <a:ext cx="5948012" cy="1015419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570588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us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楕円 34"/>
          <p:cNvSpPr/>
          <p:nvPr userDrawn="1"/>
        </p:nvSpPr>
        <p:spPr>
          <a:xfrm>
            <a:off x="5111811" y="2066897"/>
            <a:ext cx="496059" cy="67240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/>
          <p:nvPr userDrawn="1"/>
        </p:nvSpPr>
        <p:spPr>
          <a:xfrm>
            <a:off x="6933448" y="4143058"/>
            <a:ext cx="480905" cy="64130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318205" y="4167672"/>
            <a:ext cx="766891" cy="102267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 userDrawn="1"/>
        </p:nvSpPr>
        <p:spPr>
          <a:xfrm>
            <a:off x="3948485" y="5157607"/>
            <a:ext cx="307185" cy="41639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 userDrawn="1"/>
        </p:nvSpPr>
        <p:spPr>
          <a:xfrm>
            <a:off x="1982532" y="5159674"/>
            <a:ext cx="295869" cy="39455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楕円 4"/>
          <p:cNvSpPr/>
          <p:nvPr userDrawn="1"/>
        </p:nvSpPr>
        <p:spPr>
          <a:xfrm>
            <a:off x="246609" y="1698620"/>
            <a:ext cx="2486819" cy="3316270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/>
          <p:nvPr userDrawn="1"/>
        </p:nvSpPr>
        <p:spPr>
          <a:xfrm>
            <a:off x="2308947" y="3281396"/>
            <a:ext cx="1892975" cy="2524355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/>
          <p:cNvSpPr/>
          <p:nvPr userDrawn="1"/>
        </p:nvSpPr>
        <p:spPr>
          <a:xfrm>
            <a:off x="3680061" y="2206053"/>
            <a:ext cx="1545399" cy="2060848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/>
          <p:cNvSpPr/>
          <p:nvPr userDrawn="1"/>
        </p:nvSpPr>
        <p:spPr>
          <a:xfrm>
            <a:off x="4718595" y="3343648"/>
            <a:ext cx="1778555" cy="2371772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 userDrawn="1"/>
        </p:nvSpPr>
        <p:spPr>
          <a:xfrm>
            <a:off x="6027699" y="1753447"/>
            <a:ext cx="1972244" cy="2630064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 userDrawn="1"/>
        </p:nvSpPr>
        <p:spPr>
          <a:xfrm>
            <a:off x="7473509" y="3599956"/>
            <a:ext cx="1394155" cy="1859159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/>
          <p:cNvSpPr/>
          <p:nvPr userDrawn="1"/>
        </p:nvSpPr>
        <p:spPr>
          <a:xfrm>
            <a:off x="2767211" y="2149026"/>
            <a:ext cx="514613" cy="68625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 userDrawn="1"/>
        </p:nvSpPr>
        <p:spPr>
          <a:xfrm>
            <a:off x="246608" y="1580566"/>
            <a:ext cx="427765" cy="5704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 userDrawn="1"/>
        </p:nvSpPr>
        <p:spPr>
          <a:xfrm>
            <a:off x="6513842" y="4832095"/>
            <a:ext cx="371271" cy="49510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/>
          <p:nvPr userDrawn="1"/>
        </p:nvSpPr>
        <p:spPr>
          <a:xfrm>
            <a:off x="8483381" y="3021805"/>
            <a:ext cx="442404" cy="5899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37774" y="2479912"/>
            <a:ext cx="2304487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6054308" y="2389158"/>
            <a:ext cx="1919024" cy="35014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30" hasCustomPrompt="1"/>
          </p:nvPr>
        </p:nvSpPr>
        <p:spPr>
          <a:xfrm>
            <a:off x="4816066" y="3603702"/>
            <a:ext cx="1583607" cy="81458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9" name="テキスト プレースホルダー 12"/>
          <p:cNvSpPr>
            <a:spLocks noGrp="1"/>
          </p:cNvSpPr>
          <p:nvPr>
            <p:ph type="body" sz="quarter" idx="31" hasCustomPrompt="1"/>
          </p:nvPr>
        </p:nvSpPr>
        <p:spPr>
          <a:xfrm>
            <a:off x="2454042" y="3589218"/>
            <a:ext cx="1583607" cy="814580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85775" y="2932296"/>
            <a:ext cx="1968267" cy="12917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2319550" y="4459797"/>
            <a:ext cx="1852593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4804302" y="4433031"/>
            <a:ext cx="1607143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6087528" y="2825160"/>
            <a:ext cx="1852593" cy="878466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3704681" y="2837627"/>
            <a:ext cx="1496155" cy="77414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36" hasCustomPrompt="1"/>
          </p:nvPr>
        </p:nvSpPr>
        <p:spPr>
          <a:xfrm>
            <a:off x="7535158" y="4098126"/>
            <a:ext cx="1267025" cy="86353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5264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直線コネクタ 6"/>
          <p:cNvCxnSpPr>
            <a:stCxn id="5" idx="7"/>
            <a:endCxn id="8" idx="0"/>
          </p:cNvCxnSpPr>
          <p:nvPr userDrawn="1"/>
        </p:nvCxnSpPr>
        <p:spPr>
          <a:xfrm>
            <a:off x="4572001" y="1926995"/>
            <a:ext cx="0" cy="79145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涙形 4"/>
          <p:cNvSpPr/>
          <p:nvPr userDrawn="1"/>
        </p:nvSpPr>
        <p:spPr>
          <a:xfrm rot="8100000">
            <a:off x="4418492" y="1432776"/>
            <a:ext cx="307021" cy="409424"/>
          </a:xfrm>
          <a:prstGeom prst="teardrop">
            <a:avLst/>
          </a:prstGeom>
          <a:solidFill>
            <a:schemeClr val="tx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9979" y="3225441"/>
            <a:ext cx="230448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99979" y="2597881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2538263" y="3075981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2" name="直線コネクタ 21"/>
          <p:cNvCxnSpPr>
            <a:stCxn id="8" idx="4"/>
            <a:endCxn id="24" idx="0"/>
          </p:cNvCxnSpPr>
          <p:nvPr userDrawn="1"/>
        </p:nvCxnSpPr>
        <p:spPr>
          <a:xfrm>
            <a:off x="4572001" y="2975419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1"/>
            <a:endCxn id="24" idx="6"/>
          </p:cNvCxnSpPr>
          <p:nvPr userDrawn="1"/>
        </p:nvCxnSpPr>
        <p:spPr>
          <a:xfrm flipH="1">
            <a:off x="4668353" y="4084876"/>
            <a:ext cx="314883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4993239" y="3705436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83234" y="3835827"/>
            <a:ext cx="58827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637598" y="4463387"/>
            <a:ext cx="230448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37598" y="3835827"/>
            <a:ext cx="230448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689850" y="4313928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99979" y="5665394"/>
            <a:ext cx="230448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199979" y="5037834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2538263" y="5515934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40" idx="0"/>
          </p:cNvCxnSpPr>
          <p:nvPr userDrawn="1"/>
        </p:nvCxnSpPr>
        <p:spPr>
          <a:xfrm>
            <a:off x="4572001" y="4213364"/>
            <a:ext cx="0" cy="94410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 flipV="1">
            <a:off x="4167926" y="2846933"/>
            <a:ext cx="30772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3599665" y="2467490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9659" y="2597881"/>
            <a:ext cx="58827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4167926" y="5285957"/>
            <a:ext cx="30772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stCxn id="40" idx="4"/>
          </p:cNvCxnSpPr>
          <p:nvPr userDrawn="1"/>
        </p:nvCxnSpPr>
        <p:spPr>
          <a:xfrm>
            <a:off x="4572001" y="5414440"/>
            <a:ext cx="0" cy="144356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3599665" y="4906514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589659" y="5037834"/>
            <a:ext cx="58827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8" name="楕円 7"/>
          <p:cNvSpPr/>
          <p:nvPr userDrawn="1"/>
        </p:nvSpPr>
        <p:spPr>
          <a:xfrm>
            <a:off x="4475653" y="2718448"/>
            <a:ext cx="192699" cy="256971"/>
          </a:xfrm>
          <a:prstGeom prst="ellipse">
            <a:avLst/>
          </a:prstGeom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4475653" y="3956393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4475653" y="5157472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054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2911784" y="2945871"/>
            <a:ext cx="970315" cy="48013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1" y="6389530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55435" y="6401025"/>
            <a:ext cx="588388" cy="326074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6305" y="3133094"/>
            <a:ext cx="4272932" cy="157776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6305" y="2386347"/>
            <a:ext cx="4272932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078269" y="1969410"/>
            <a:ext cx="695825" cy="745182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10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3698415" y="3313623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3375570" y="3313623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021849" y="3313623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3028951" y="6389530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8555435" y="6401025"/>
            <a:ext cx="588388" cy="326074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34607" y="3500846"/>
            <a:ext cx="4272932" cy="157776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16876" y="1822179"/>
            <a:ext cx="3287065" cy="143002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38176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2"/>
            <a:ext cx="9143823" cy="2361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348017" y="1178258"/>
            <a:ext cx="1774371" cy="236619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45551" y="1441978"/>
            <a:ext cx="4605940" cy="812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52809" y="2406417"/>
            <a:ext cx="4605940" cy="89367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48015" y="3696877"/>
            <a:ext cx="6510733" cy="10114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661843" y="504938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74893" y="5266918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74893" y="4877751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3385595" y="504938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3898644" y="5266918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3898644" y="4877751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6117207" y="504938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630257" y="5266918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6630257" y="4877751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8255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1" y="2"/>
            <a:ext cx="9143823" cy="2361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608725" y="847991"/>
            <a:ext cx="3252481" cy="2697265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45551" y="1441978"/>
            <a:ext cx="4605940" cy="812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52809" y="2406417"/>
            <a:ext cx="4605940" cy="89367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48015" y="3696877"/>
            <a:ext cx="6510733" cy="10114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535215" y="4879972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661843" y="504938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74893" y="5266918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74893" y="4877751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3258965" y="4879972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3385595" y="504938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3898644" y="5266918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3898644" y="4877751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5990577" y="4879972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6117207" y="504938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630257" y="5266918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6630257" y="4877751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7672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529"/>
            <a:ext cx="9143821" cy="4725200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81835" y="0"/>
            <a:ext cx="3752283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30626" y="2082095"/>
            <a:ext cx="4083604" cy="812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30626" y="3565470"/>
            <a:ext cx="4083604" cy="1921776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30626" y="2856307"/>
            <a:ext cx="4083604" cy="47618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1064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6193" y="2352796"/>
            <a:ext cx="3540203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46193" y="1693144"/>
            <a:ext cx="3540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01667" y="2203333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7177" y="2352796"/>
            <a:ext cx="3540203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957177" y="1693144"/>
            <a:ext cx="3540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5012650" y="2203333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646193" y="4596422"/>
            <a:ext cx="3540203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646193" y="3936771"/>
            <a:ext cx="3540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701667" y="4446960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4957177" y="4596422"/>
            <a:ext cx="3540203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4957177" y="3936771"/>
            <a:ext cx="3540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5012650" y="4446960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25121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2719727" y="927795"/>
            <a:ext cx="3704547" cy="2319616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/>
              <a:t> </a:t>
            </a:r>
            <a:endParaRPr kumimoji="1" lang="ja-JP" altLang="en-US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28799" y="3500557"/>
            <a:ext cx="6286404" cy="46116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28799" y="3973539"/>
            <a:ext cx="6286404" cy="490156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4404094" y="4507946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4081247" y="4507946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727526" y="4507946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21719" y="4700304"/>
            <a:ext cx="5700564" cy="131239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20097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1" y="3"/>
            <a:ext cx="9144001" cy="4724671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1595939" y="3049531"/>
            <a:ext cx="568800" cy="758517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722839" y="321843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1730" y="4548159"/>
            <a:ext cx="2297223" cy="140973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31730" y="3929053"/>
            <a:ext cx="229722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4287600" y="3049531"/>
            <a:ext cx="568800" cy="758517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4414500" y="321843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423393" y="4548159"/>
            <a:ext cx="2297223" cy="140973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3423393" y="3929053"/>
            <a:ext cx="229722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6979261" y="3049531"/>
            <a:ext cx="568800" cy="758517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106161" y="321843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6115054" y="4548159"/>
            <a:ext cx="2297223" cy="140973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6115054" y="3929053"/>
            <a:ext cx="229722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425467" y="4439642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4115026" y="4439642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6806686" y="4428669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740776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4572000" y="2"/>
            <a:ext cx="0" cy="131452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9979" y="3103875"/>
            <a:ext cx="230448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99979" y="2476315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2544795" y="2954415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4668351" y="1443015"/>
            <a:ext cx="32488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4993239" y="1063572"/>
            <a:ext cx="568259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83234" y="1193962"/>
            <a:ext cx="58827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637598" y="1821523"/>
            <a:ext cx="230448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37598" y="1193962"/>
            <a:ext cx="230448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683318" y="1672063"/>
            <a:ext cx="913951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99979" y="5655311"/>
            <a:ext cx="2304487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199979" y="5027751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2544795" y="5505852"/>
            <a:ext cx="913951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4167926" y="2720636"/>
            <a:ext cx="307729" cy="473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3599665" y="2345924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9659" y="2476315"/>
            <a:ext cx="58827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4167926" y="5275874"/>
            <a:ext cx="30772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3599665" y="4896431"/>
            <a:ext cx="568259" cy="7588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589659" y="5027751"/>
            <a:ext cx="58827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4668351" y="3998076"/>
            <a:ext cx="324889" cy="17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4993239" y="3618635"/>
            <a:ext cx="568259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4983234" y="3749026"/>
            <a:ext cx="58827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637598" y="4376586"/>
            <a:ext cx="2304487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637598" y="3749026"/>
            <a:ext cx="230448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5683318" y="4227126"/>
            <a:ext cx="913951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4572000" y="1571502"/>
            <a:ext cx="0" cy="102064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4572000" y="2849121"/>
            <a:ext cx="0" cy="102064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4572000" y="4126738"/>
            <a:ext cx="0" cy="102064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4572000" y="5404359"/>
            <a:ext cx="0" cy="145364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4475653" y="2592151"/>
            <a:ext cx="192699" cy="256971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4475653" y="1314530"/>
            <a:ext cx="192699" cy="25697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 userDrawn="1"/>
        </p:nvSpPr>
        <p:spPr>
          <a:xfrm>
            <a:off x="4475653" y="5147389"/>
            <a:ext cx="192699" cy="256971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 userDrawn="1"/>
        </p:nvSpPr>
        <p:spPr>
          <a:xfrm>
            <a:off x="4475653" y="3869770"/>
            <a:ext cx="192699" cy="256971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1314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4572004" y="2"/>
            <a:ext cx="1" cy="13123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37598" y="1819389"/>
            <a:ext cx="2304487" cy="986160"/>
          </a:xfrm>
        </p:spPr>
        <p:txBody>
          <a:bodyPr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637598" y="1191829"/>
            <a:ext cx="2304487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683318" y="1669930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l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4572000" y="1569367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4174961" y="2721163"/>
            <a:ext cx="300691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3596697" y="2341724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93" y="2472115"/>
            <a:ext cx="58827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97045" y="3099675"/>
            <a:ext cx="2304487" cy="986160"/>
          </a:xfrm>
        </p:spPr>
        <p:txBody>
          <a:bodyPr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45" y="2472115"/>
            <a:ext cx="2304487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544795" y="2950215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r"/>
            <a:endParaRPr kumimoji="1" lang="ja-JP" altLang="en-US"/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4572001" y="2849653"/>
            <a:ext cx="0" cy="116175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4668353" y="1440881"/>
            <a:ext cx="314883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4993239" y="1061438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83234" y="1191829"/>
            <a:ext cx="588271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4406972" y="4011406"/>
            <a:ext cx="330061" cy="379439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51199" tIns="25600" rIns="51199" bIns="256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4095455" y="5119883"/>
            <a:ext cx="970315" cy="48013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444146" y="5307107"/>
            <a:ext cx="4272932" cy="948885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44146" y="4560361"/>
            <a:ext cx="427293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1" y="6389530"/>
            <a:ext cx="3086100" cy="365125"/>
          </a:xfrm>
        </p:spPr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8" name="楕円 7"/>
          <p:cNvSpPr/>
          <p:nvPr userDrawn="1"/>
        </p:nvSpPr>
        <p:spPr>
          <a:xfrm>
            <a:off x="4475653" y="1312396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23"/>
          <p:cNvSpPr/>
          <p:nvPr userDrawn="1"/>
        </p:nvSpPr>
        <p:spPr>
          <a:xfrm>
            <a:off x="4475653" y="2592683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4882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199" tIns="25600" rIns="51199" bIns="2560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4572000" y="3"/>
            <a:ext cx="324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51199" tIns="25600" rIns="51199" bIns="256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4896000" y="432069"/>
            <a:ext cx="324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51199" tIns="25600" rIns="51199" bIns="256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5220000" y="3"/>
            <a:ext cx="324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51199" tIns="25600" rIns="51199" bIns="256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4572000" y="864136"/>
            <a:ext cx="324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51199" tIns="25600" rIns="51199" bIns="256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99916" y="1701536"/>
            <a:ext cx="3772171" cy="345493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794423" y="1701536"/>
            <a:ext cx="3832744" cy="3454933"/>
          </a:xfrm>
        </p:spPr>
        <p:txBody>
          <a:bodyPr anchor="ctr">
            <a:normAutofit/>
          </a:bodyPr>
          <a:lstStyle>
            <a:lvl1pPr algn="l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84758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1" y="3"/>
            <a:ext cx="9143823" cy="4724671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3" y="607516"/>
            <a:ext cx="2071417" cy="5644026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328851" y="1339150"/>
            <a:ext cx="1762904" cy="421215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00271" y="735504"/>
            <a:ext cx="471321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00269" y="3516658"/>
            <a:ext cx="4713219" cy="2034643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138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1" y="3"/>
            <a:ext cx="9143823" cy="4724671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0" y="2682969"/>
            <a:ext cx="1305532" cy="355720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402" y="633418"/>
            <a:ext cx="2942111" cy="5578447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970263" y="1158934"/>
            <a:ext cx="2544591" cy="450856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689978" y="3158554"/>
            <a:ext cx="1080421" cy="262071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92769" y="735504"/>
            <a:ext cx="382871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92767" y="3516658"/>
            <a:ext cx="3828719" cy="2034643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29786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1" y="3"/>
            <a:ext cx="9143823" cy="4724671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36718" y="735504"/>
            <a:ext cx="349362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36716" y="3516658"/>
            <a:ext cx="3493629" cy="2034643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528056" y="1867073"/>
            <a:ext cx="4588715" cy="34404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528053" y="1519732"/>
            <a:ext cx="4588715" cy="349283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94141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1" y="3"/>
            <a:ext cx="9143823" cy="4724671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77" y="240959"/>
            <a:ext cx="3955809" cy="427339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53" y="882645"/>
            <a:ext cx="1915385" cy="363170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2" y="1736811"/>
            <a:ext cx="1022481" cy="2777538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697458" y="2090373"/>
            <a:ext cx="854869" cy="2070419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744907" y="421007"/>
            <a:ext cx="3667908" cy="270457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6628735" y="1215158"/>
            <a:ext cx="1657351" cy="295684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/>
              <a:t>Add an image</a:t>
            </a:r>
            <a:endParaRPr kumimoji="1" lang="ja-JP" altLang="en-US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4095455" y="5119883"/>
            <a:ext cx="970315" cy="48013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444146" y="5307107"/>
            <a:ext cx="4272932" cy="948885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44146" y="4560361"/>
            <a:ext cx="427293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9667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7" y="2433938"/>
            <a:ext cx="8668011" cy="85349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3" y="3383373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9" y="3383373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3" y="3383373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8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9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783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8911" y="3704844"/>
            <a:ext cx="1871680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638911" y="3045196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117775" y="3555385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1290621" y="2116907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417251" y="2286316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637219" y="3704844"/>
            <a:ext cx="1871680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2637219" y="3045196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3116085" y="3555385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3288929" y="2116907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3415559" y="2286316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635527" y="3704844"/>
            <a:ext cx="1871680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35527" y="3045196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5114393" y="3555385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5287237" y="2116907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5413867" y="2286316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5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6633835" y="3704844"/>
            <a:ext cx="1871680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6633835" y="3045196"/>
            <a:ext cx="187168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7112701" y="3555385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4"/>
          <p:cNvSpPr/>
          <p:nvPr userDrawn="1"/>
        </p:nvSpPr>
        <p:spPr>
          <a:xfrm>
            <a:off x="7285545" y="2116907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7412175" y="2286316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9468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7255332" y="-9678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3"/>
          <p:cNvSpPr/>
          <p:nvPr userDrawn="1"/>
        </p:nvSpPr>
        <p:spPr>
          <a:xfrm>
            <a:off x="-994227" y="0"/>
            <a:ext cx="4880428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 userDrawn="1"/>
        </p:nvSpPr>
        <p:spPr>
          <a:xfrm>
            <a:off x="4386038" y="0"/>
            <a:ext cx="4905829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2374904" y="2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4465864" y="-29031"/>
            <a:ext cx="4753429" cy="6887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1110111" y="-1161215"/>
            <a:ext cx="6943741" cy="921929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1128483" y="-1133322"/>
            <a:ext cx="6887034" cy="9144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1118078" y="-1166098"/>
            <a:ext cx="6928710" cy="919933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1128483" y="-1142998"/>
            <a:ext cx="6887034" cy="9144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1074035" y="-1150017"/>
            <a:ext cx="6954674" cy="9233807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1128483" y="-1142998"/>
            <a:ext cx="6887034" cy="9144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7" y="2433938"/>
            <a:ext cx="8668011" cy="85349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4085653" y="3383373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4409689" y="3383373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4734313" y="3383373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00200" y="3565018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521119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00758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7" y="2433938"/>
            <a:ext cx="8668011" cy="85349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3" y="3383373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9" y="3383373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3" y="3383373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8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9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3864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6" y="0"/>
            <a:ext cx="3200401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7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95879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9" y="0"/>
            <a:ext cx="3200401" cy="685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5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5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7" y="6425936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7" y="5993870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7" y="5561803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7" y="6425936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7847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6" y="0"/>
            <a:ext cx="3200401" cy="685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6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70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3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6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491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9" y="0"/>
            <a:ext cx="3200401" cy="685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5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5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7" y="6425936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7" y="5993870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7" y="5561803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7" y="6425936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2307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6" y="0"/>
            <a:ext cx="3200401" cy="685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6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70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3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6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03465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9" y="0"/>
            <a:ext cx="3200401" cy="685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5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5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7" y="6425936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7" y="5993870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7" y="5561803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7" y="6425936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19451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4371373" y="3428474"/>
            <a:ext cx="3190572" cy="3428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2540003" y="3"/>
            <a:ext cx="2670629" cy="3428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3513928" cy="3428471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4236705" y="3"/>
            <a:ext cx="4907299" cy="3428471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                                      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8474"/>
            <a:ext cx="5344013" cy="3428471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6589946" y="3428471"/>
            <a:ext cx="2554057" cy="3429529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                                      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3959" y="874464"/>
            <a:ext cx="2042712" cy="49809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53959" y="1519400"/>
            <a:ext cx="2042712" cy="106454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0669" y="4471771"/>
            <a:ext cx="2371976" cy="134187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0118187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600" cy="1713864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666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136" y="0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136" y="1715666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003" y="0"/>
            <a:ext cx="1308600" cy="1713864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003" y="1715666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003" y="3429529"/>
            <a:ext cx="1308600" cy="1713864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003" y="5145195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6871" y="5145195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1739" y="5145195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6607" y="0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6607" y="1715666"/>
            <a:ext cx="1308600" cy="1713864"/>
          </a:xfrm>
          <a:solidFill>
            <a:schemeClr val="accent3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6607" y="5145195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1475" y="0"/>
            <a:ext cx="1308600" cy="1713864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1475" y="1715666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1475" y="5145195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531"/>
            <a:ext cx="2611800" cy="342952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3916871" y="2"/>
            <a:ext cx="2611800" cy="342952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5977265" y="4165580"/>
            <a:ext cx="970315" cy="48013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25955" y="4275018"/>
            <a:ext cx="4272932" cy="682954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5955" y="3606057"/>
            <a:ext cx="427293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13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, Headings &amp; Text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772021" y="3704844"/>
            <a:ext cx="2457247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772021" y="3045196"/>
            <a:ext cx="2457247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543666" y="3555385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1716512" y="2116907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1843140" y="2286316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43381" y="3704844"/>
            <a:ext cx="2457247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43381" y="3045196"/>
            <a:ext cx="2457247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4115026" y="3555385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4"/>
          <p:cNvSpPr/>
          <p:nvPr userDrawn="1"/>
        </p:nvSpPr>
        <p:spPr>
          <a:xfrm>
            <a:off x="4287871" y="2116907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4414500" y="2286316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5914739" y="3704844"/>
            <a:ext cx="2457247" cy="1653532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5914739" y="3045196"/>
            <a:ext cx="2457247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6686386" y="3555385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"/>
          <p:cNvSpPr/>
          <p:nvPr userDrawn="1"/>
        </p:nvSpPr>
        <p:spPr>
          <a:xfrm>
            <a:off x="6859231" y="2116907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6985859" y="2286316"/>
            <a:ext cx="315000" cy="420065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5512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188" y="735504"/>
            <a:ext cx="349362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11188" y="3516656"/>
            <a:ext cx="3493629" cy="2676552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248000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924000" y="599387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248000" y="55618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0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349524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9187" y="232836"/>
            <a:ext cx="3493629" cy="8545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66279" y="2131167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595333" y="1747378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66279" y="1757770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66279" y="3489864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595333" y="3106075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66279" y="3116465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66279" y="4845191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595333" y="4461401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966279" y="4471792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220000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896000" y="599387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55618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75493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6270"/>
            <a:ext cx="9144000" cy="316173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1" y="4128340"/>
            <a:ext cx="3997969" cy="22196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0" y="326420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24000" y="283214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40007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26420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3" y="4501740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3" y="4128339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3" y="5654442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3" y="5281040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2686671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5603" y="504906"/>
            <a:ext cx="8312795" cy="185766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092168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4"/>
            <a:ext cx="3303563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3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90" y="1939621"/>
            <a:ext cx="619623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86295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1" y="1054868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1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75565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8" y="2183604"/>
            <a:ext cx="6811567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588679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4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8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1" y="3791538"/>
            <a:ext cx="3673676" cy="1294919"/>
          </a:xfrm>
        </p:spPr>
        <p:txBody>
          <a:bodyPr anchor="b">
            <a:normAutofit/>
          </a:bodyPr>
          <a:lstStyle>
            <a:lvl1pPr marL="192000" indent="-192000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49" y="2546517"/>
            <a:ext cx="429419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48909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4291824" y="1652647"/>
            <a:ext cx="568800" cy="758517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88" y="1990128"/>
            <a:ext cx="3623349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32088" y="1620382"/>
            <a:ext cx="362334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4291824" y="2798417"/>
            <a:ext cx="568800" cy="758517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4932088" y="3148622"/>
            <a:ext cx="3623349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4932088" y="2778877"/>
            <a:ext cx="362334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4291824" y="3924823"/>
            <a:ext cx="568800" cy="758517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4932088" y="4275028"/>
            <a:ext cx="3623349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4932088" y="3905284"/>
            <a:ext cx="362334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4291824" y="5051228"/>
            <a:ext cx="568800" cy="758517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4932088" y="5401434"/>
            <a:ext cx="3623349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4932088" y="5031688"/>
            <a:ext cx="362334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4298160" y="1743202"/>
            <a:ext cx="556133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4298160" y="2888972"/>
            <a:ext cx="556133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4298160" y="4015378"/>
            <a:ext cx="556133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4298160" y="5141784"/>
            <a:ext cx="556133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8993741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5544000" cy="6858000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33724" y="2196891"/>
            <a:ext cx="4180895" cy="1144637"/>
          </a:xfrm>
        </p:spPr>
        <p:txBody>
          <a:bodyPr>
            <a:normAutofit/>
          </a:bodyPr>
          <a:lstStyle>
            <a:lvl1pPr marL="192000" indent="-192000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33724" y="1569328"/>
            <a:ext cx="418089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4786437" y="2047429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4733724" y="4233598"/>
            <a:ext cx="4180895" cy="1144637"/>
          </a:xfrm>
        </p:spPr>
        <p:txBody>
          <a:bodyPr>
            <a:normAutofit/>
          </a:bodyPr>
          <a:lstStyle>
            <a:lvl1pPr marL="192000" indent="-192000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4733724" y="3606034"/>
            <a:ext cx="4180895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4786437" y="4084136"/>
            <a:ext cx="913951" cy="480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93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, Headings &amp;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Power of PowerPoint | thepopp.com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130" y="2265697"/>
            <a:ext cx="3213871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130" y="1606045"/>
            <a:ext cx="321387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159606" y="2116235"/>
            <a:ext cx="913951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4"/>
          <p:cNvSpPr/>
          <p:nvPr userDrawn="1"/>
        </p:nvSpPr>
        <p:spPr>
          <a:xfrm>
            <a:off x="443921" y="1736794"/>
            <a:ext cx="568259" cy="758880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570551" y="1906202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444142" y="2265697"/>
            <a:ext cx="3213871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444142" y="1606045"/>
            <a:ext cx="321387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5499617" y="2116235"/>
            <a:ext cx="913951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4"/>
          <p:cNvSpPr/>
          <p:nvPr userDrawn="1"/>
        </p:nvSpPr>
        <p:spPr>
          <a:xfrm>
            <a:off x="4783932" y="1736794"/>
            <a:ext cx="568259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25"/>
          <p:cNvSpPr>
            <a:spLocks noGrp="1"/>
          </p:cNvSpPr>
          <p:nvPr>
            <p:ph type="pic" sz="quarter" idx="17" hasCustomPrompt="1"/>
          </p:nvPr>
        </p:nvSpPr>
        <p:spPr>
          <a:xfrm>
            <a:off x="4910561" y="1906202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04130" y="4509324"/>
            <a:ext cx="3213871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04130" y="3849672"/>
            <a:ext cx="321387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1159606" y="4359861"/>
            <a:ext cx="913951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4"/>
          <p:cNvSpPr/>
          <p:nvPr userDrawn="1"/>
        </p:nvSpPr>
        <p:spPr>
          <a:xfrm>
            <a:off x="443921" y="3980421"/>
            <a:ext cx="568259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図プレースホルダー 25"/>
          <p:cNvSpPr>
            <a:spLocks noGrp="1"/>
          </p:cNvSpPr>
          <p:nvPr>
            <p:ph type="pic" sz="quarter" idx="20" hasCustomPrompt="1"/>
          </p:nvPr>
        </p:nvSpPr>
        <p:spPr>
          <a:xfrm>
            <a:off x="570551" y="4149828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5444142" y="4509324"/>
            <a:ext cx="3213871" cy="137141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444142" y="3849672"/>
            <a:ext cx="3213871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正方形/長方形 42"/>
          <p:cNvSpPr/>
          <p:nvPr userDrawn="1"/>
        </p:nvSpPr>
        <p:spPr>
          <a:xfrm>
            <a:off x="5499617" y="4359861"/>
            <a:ext cx="913951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"/>
          <p:cNvSpPr/>
          <p:nvPr userDrawn="1"/>
        </p:nvSpPr>
        <p:spPr>
          <a:xfrm>
            <a:off x="4783932" y="3980421"/>
            <a:ext cx="568259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図プレースホルダー 25"/>
          <p:cNvSpPr>
            <a:spLocks noGrp="1"/>
          </p:cNvSpPr>
          <p:nvPr>
            <p:ph type="pic" sz="quarter" idx="23" hasCustomPrompt="1"/>
          </p:nvPr>
        </p:nvSpPr>
        <p:spPr>
          <a:xfrm>
            <a:off x="4910561" y="4149828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/>
              <a:t>Icon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225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7" y="2433938"/>
            <a:ext cx="8668011" cy="85349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3" y="3383373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9" y="3383373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3" y="3383373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8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9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221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7255332" y="-9678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6" name="正方形/長方形 3"/>
          <p:cNvSpPr/>
          <p:nvPr userDrawn="1"/>
        </p:nvSpPr>
        <p:spPr>
          <a:xfrm>
            <a:off x="-994227" y="0"/>
            <a:ext cx="4880428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4386038" y="0"/>
            <a:ext cx="4905829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2374904" y="2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4465864" y="-29031"/>
            <a:ext cx="4753429" cy="6887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1110111" y="-1161215"/>
            <a:ext cx="6943741" cy="921929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1128483" y="-1133322"/>
            <a:ext cx="6887034" cy="9144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1118078" y="-1166098"/>
            <a:ext cx="6928710" cy="919933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1128483" y="-1142998"/>
            <a:ext cx="6887034" cy="9144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1074035" y="-1150017"/>
            <a:ext cx="6954674" cy="9233807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1128483" y="-1142998"/>
            <a:ext cx="6887034" cy="9144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7" y="2433938"/>
            <a:ext cx="8668011" cy="85349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4085653" y="3383373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4409689" y="3383373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4734313" y="3383373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00200" y="3565018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521119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1101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7" y="2433938"/>
            <a:ext cx="8668011" cy="85349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3" y="3383373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9" y="3383373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3" y="3383373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8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9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401568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6" y="0"/>
            <a:ext cx="3200401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70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3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6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01889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9" y="0"/>
            <a:ext cx="3200401" cy="685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5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5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7" y="6425936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7" y="5993870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7" y="5561803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7" y="6425936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98370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6" y="0"/>
            <a:ext cx="3200401" cy="685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6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70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3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6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6101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9" y="0"/>
            <a:ext cx="3200401" cy="685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5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5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7" y="6425936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7" y="5993870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7" y="5561803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7" y="6425936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63017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6" y="0"/>
            <a:ext cx="3200401" cy="685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6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70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3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6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91233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/>
              <a:t>Add a full screen image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9" y="0"/>
            <a:ext cx="3200401" cy="685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5" y="1283569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5" y="4069979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7" y="6425936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7" y="5993870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7" y="5561803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7" y="6425936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73735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4371373" y="3428474"/>
            <a:ext cx="3190572" cy="3428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2540003" y="3"/>
            <a:ext cx="2670629" cy="3428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>
              <a:solidFill>
                <a:prstClr val="white"/>
              </a:solidFill>
            </a:endParaRPr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3513928" cy="3428471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4236705" y="3"/>
            <a:ext cx="4907299" cy="3428471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                                      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2" y="3428474"/>
            <a:ext cx="5344013" cy="3428471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kumimoji="1" lang="en-US" altLang="ja-JP"/>
              <a:t>Insert an image</a:t>
            </a:r>
            <a:endParaRPr kumimoji="1" lang="ja-JP" altLang="en-US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6589946" y="3428471"/>
            <a:ext cx="2554057" cy="3429529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/>
              <a:t>                                      Insert an image</a:t>
            </a:r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3959" y="874464"/>
            <a:ext cx="2042712" cy="49809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53959" y="1519400"/>
            <a:ext cx="2042712" cy="106454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0669" y="4471771"/>
            <a:ext cx="2371976" cy="134187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63106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8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232265"/>
            <a:ext cx="8668011" cy="853492"/>
          </a:xfrm>
          <a:prstGeom prst="rect">
            <a:avLst/>
          </a:prstGeom>
        </p:spPr>
        <p:txBody>
          <a:bodyPr vert="horz" lIns="51199" tIns="25600" rIns="51199" bIns="2560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2"/>
            <a:ext cx="8668011" cy="4815592"/>
          </a:xfrm>
          <a:prstGeom prst="rect">
            <a:avLst/>
          </a:prstGeom>
        </p:spPr>
        <p:txBody>
          <a:bodyPr vert="horz" lIns="51199" tIns="25600" rIns="51199" bIns="2560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89530"/>
            <a:ext cx="3086100" cy="365125"/>
          </a:xfrm>
          <a:prstGeom prst="rect">
            <a:avLst/>
          </a:prstGeom>
        </p:spPr>
        <p:txBody>
          <a:bodyPr vert="horz" lIns="51199" tIns="25600" rIns="51199" bIns="256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435" y="6401025"/>
            <a:ext cx="588388" cy="326074"/>
          </a:xfrm>
          <a:prstGeom prst="rect">
            <a:avLst/>
          </a:prstGeom>
        </p:spPr>
        <p:txBody>
          <a:bodyPr vert="horz" lIns="51199" tIns="25600" rIns="51199" bIns="25600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正方形/長方形 3"/>
          <p:cNvSpPr/>
          <p:nvPr userDrawn="1"/>
        </p:nvSpPr>
        <p:spPr>
          <a:xfrm>
            <a:off x="4092003" y="1029276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4409689" y="1029276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727963" y="1029276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8578852" y="6345309"/>
            <a:ext cx="564973" cy="4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27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5" r:id="rId2"/>
    <p:sldLayoutId id="2147483708" r:id="rId3"/>
    <p:sldLayoutId id="2147483709" r:id="rId4"/>
    <p:sldLayoutId id="2147483710" r:id="rId5"/>
    <p:sldLayoutId id="2147483798" r:id="rId6"/>
    <p:sldLayoutId id="2147483745" r:id="rId7"/>
    <p:sldLayoutId id="2147483755" r:id="rId8"/>
    <p:sldLayoutId id="2147483715" r:id="rId9"/>
    <p:sldLayoutId id="2147483716" r:id="rId10"/>
    <p:sldLayoutId id="2147483805" r:id="rId11"/>
    <p:sldLayoutId id="2147483724" r:id="rId12"/>
    <p:sldLayoutId id="2147483756" r:id="rId13"/>
    <p:sldLayoutId id="2147483742" r:id="rId14"/>
    <p:sldLayoutId id="2147483757" r:id="rId15"/>
    <p:sldLayoutId id="2147483736" r:id="rId16"/>
    <p:sldLayoutId id="2147483761" r:id="rId17"/>
    <p:sldLayoutId id="2147483737" r:id="rId18"/>
    <p:sldLayoutId id="2147483759" r:id="rId19"/>
    <p:sldLayoutId id="2147483746" r:id="rId20"/>
    <p:sldLayoutId id="2147483758" r:id="rId21"/>
    <p:sldLayoutId id="2147483754" r:id="rId22"/>
    <p:sldLayoutId id="2147483731" r:id="rId23"/>
    <p:sldLayoutId id="2147483765" r:id="rId24"/>
    <p:sldLayoutId id="2147483766" r:id="rId25"/>
    <p:sldLayoutId id="2147483782" r:id="rId26"/>
    <p:sldLayoutId id="2147483792" r:id="rId27"/>
    <p:sldLayoutId id="2147483763" r:id="rId28"/>
    <p:sldLayoutId id="2147483775" r:id="rId29"/>
    <p:sldLayoutId id="2147483760" r:id="rId30"/>
    <p:sldLayoutId id="2147483762" r:id="rId31"/>
    <p:sldLayoutId id="2147483773" r:id="rId32"/>
    <p:sldLayoutId id="2147483777" r:id="rId33"/>
    <p:sldLayoutId id="2147483786" r:id="rId34"/>
    <p:sldLayoutId id="2147483787" r:id="rId35"/>
    <p:sldLayoutId id="2147483780" r:id="rId36"/>
    <p:sldLayoutId id="2147483783" r:id="rId37"/>
    <p:sldLayoutId id="2147483781" r:id="rId38"/>
    <p:sldLayoutId id="2147483785" r:id="rId39"/>
    <p:sldLayoutId id="2147483784" r:id="rId40"/>
    <p:sldLayoutId id="2147483812" r:id="rId41"/>
    <p:sldLayoutId id="2147483791" r:id="rId42"/>
    <p:sldLayoutId id="2147483788" r:id="rId43"/>
    <p:sldLayoutId id="2147483789" r:id="rId44"/>
    <p:sldLayoutId id="2147483793" r:id="rId45"/>
    <p:sldLayoutId id="2147483794" r:id="rId46"/>
    <p:sldLayoutId id="2147483790" r:id="rId47"/>
    <p:sldLayoutId id="2147483796" r:id="rId48"/>
    <p:sldLayoutId id="2147483800" r:id="rId49"/>
    <p:sldLayoutId id="2147483801" r:id="rId50"/>
    <p:sldLayoutId id="2147483799" r:id="rId51"/>
    <p:sldLayoutId id="2147483803" r:id="rId52"/>
    <p:sldLayoutId id="2147483806" r:id="rId53"/>
    <p:sldLayoutId id="2147483751" r:id="rId54"/>
  </p:sldLayoutIdLst>
  <p:hf hdr="0" dt="0"/>
  <p:txStyles>
    <p:titleStyle>
      <a:lvl1pPr algn="ctr" defTabSz="76789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96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47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2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712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59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08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55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7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38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685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4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582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232265"/>
            <a:ext cx="8668011" cy="853492"/>
          </a:xfrm>
          <a:prstGeom prst="rect">
            <a:avLst/>
          </a:prstGeom>
        </p:spPr>
        <p:txBody>
          <a:bodyPr vert="horz" lIns="51199" tIns="25600" rIns="51199" bIns="2560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2"/>
            <a:ext cx="8668011" cy="4815592"/>
          </a:xfrm>
          <a:prstGeom prst="rect">
            <a:avLst/>
          </a:prstGeom>
        </p:spPr>
        <p:txBody>
          <a:bodyPr vert="horz" lIns="51199" tIns="25600" rIns="51199" bIns="2560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89530"/>
            <a:ext cx="3086100" cy="365125"/>
          </a:xfrm>
          <a:prstGeom prst="rect">
            <a:avLst/>
          </a:prstGeom>
        </p:spPr>
        <p:txBody>
          <a:bodyPr vert="horz" lIns="51199" tIns="25600" rIns="51199" bIns="256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435" y="6401025"/>
            <a:ext cx="588388" cy="326074"/>
          </a:xfrm>
          <a:prstGeom prst="rect">
            <a:avLst/>
          </a:prstGeom>
        </p:spPr>
        <p:txBody>
          <a:bodyPr vert="horz" lIns="51199" tIns="25600" rIns="51199" bIns="25600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578852" y="6345309"/>
            <a:ext cx="564973" cy="4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30" r:id="rId2"/>
    <p:sldLayoutId id="2147483727" r:id="rId3"/>
    <p:sldLayoutId id="2147483733" r:id="rId4"/>
    <p:sldLayoutId id="2147483729" r:id="rId5"/>
    <p:sldLayoutId id="2147483732" r:id="rId6"/>
    <p:sldLayoutId id="2147483734" r:id="rId7"/>
    <p:sldLayoutId id="2147483752" r:id="rId8"/>
    <p:sldLayoutId id="2147483753" r:id="rId9"/>
    <p:sldLayoutId id="2147483750" r:id="rId10"/>
    <p:sldLayoutId id="2147483771" r:id="rId11"/>
    <p:sldLayoutId id="2147483772" r:id="rId12"/>
    <p:sldLayoutId id="2147483774" r:id="rId13"/>
    <p:sldLayoutId id="2147483776" r:id="rId14"/>
  </p:sldLayoutIdLst>
  <p:hf hdr="0" dt="0"/>
  <p:txStyles>
    <p:titleStyle>
      <a:lvl1pPr algn="ctr" defTabSz="76789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96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47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2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712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59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08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55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7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38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685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4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582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232265"/>
            <a:ext cx="8668011" cy="853492"/>
          </a:xfrm>
          <a:prstGeom prst="rect">
            <a:avLst/>
          </a:prstGeom>
        </p:spPr>
        <p:txBody>
          <a:bodyPr vert="horz" lIns="51199" tIns="25600" rIns="51199" bIns="2560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2"/>
            <a:ext cx="8668011" cy="4815592"/>
          </a:xfrm>
          <a:prstGeom prst="rect">
            <a:avLst/>
          </a:prstGeom>
        </p:spPr>
        <p:txBody>
          <a:bodyPr vert="horz" lIns="51199" tIns="25600" rIns="51199" bIns="2560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00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10" r:id="rId2"/>
    <p:sldLayoutId id="2147483809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68" r:id="rId10"/>
    <p:sldLayoutId id="2147483769" r:id="rId11"/>
    <p:sldLayoutId id="2147483778" r:id="rId12"/>
    <p:sldLayoutId id="2147483779" r:id="rId13"/>
    <p:sldLayoutId id="2147483802" r:id="rId14"/>
    <p:sldLayoutId id="2147483807" r:id="rId15"/>
  </p:sldLayoutIdLst>
  <p:hf hdr="0" dt="0"/>
  <p:txStyles>
    <p:titleStyle>
      <a:lvl1pPr algn="ctr" defTabSz="76789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96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47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2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712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59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08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55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7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38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685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4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582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232265"/>
            <a:ext cx="8668011" cy="853492"/>
          </a:xfrm>
          <a:prstGeom prst="rect">
            <a:avLst/>
          </a:prstGeom>
        </p:spPr>
        <p:txBody>
          <a:bodyPr vert="horz" lIns="51199" tIns="25600" rIns="51199" bIns="2560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2"/>
            <a:ext cx="8668011" cy="4815592"/>
          </a:xfrm>
          <a:prstGeom prst="rect">
            <a:avLst/>
          </a:prstGeom>
        </p:spPr>
        <p:txBody>
          <a:bodyPr vert="horz" lIns="51199" tIns="25600" rIns="51199" bIns="2560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1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64" r:id="rId2"/>
    <p:sldLayoutId id="2147483804" r:id="rId3"/>
    <p:sldLayoutId id="2147483808" r:id="rId4"/>
  </p:sldLayoutIdLst>
  <p:hf hdr="0" dt="0"/>
  <p:txStyles>
    <p:titleStyle>
      <a:lvl1pPr algn="ctr" defTabSz="76789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96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47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2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712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59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08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55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7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38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685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4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582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33724" y="232265"/>
            <a:ext cx="4180895" cy="853492"/>
          </a:xfrm>
          <a:prstGeom prst="rect">
            <a:avLst/>
          </a:prstGeom>
        </p:spPr>
        <p:txBody>
          <a:bodyPr vert="horz" lIns="51199" tIns="25600" rIns="51199" bIns="25600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2"/>
            <a:ext cx="8668011" cy="4815592"/>
          </a:xfrm>
          <a:prstGeom prst="rect">
            <a:avLst/>
          </a:prstGeom>
        </p:spPr>
        <p:txBody>
          <a:bodyPr vert="horz" lIns="51199" tIns="25600" rIns="51199" bIns="2560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89530"/>
            <a:ext cx="3086100" cy="365125"/>
          </a:xfrm>
          <a:prstGeom prst="rect">
            <a:avLst/>
          </a:prstGeom>
        </p:spPr>
        <p:txBody>
          <a:bodyPr vert="horz" lIns="51199" tIns="25600" rIns="51199" bIns="256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 Power of PowerPoint | thepopp.com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435" y="6401025"/>
            <a:ext cx="588388" cy="326074"/>
          </a:xfrm>
          <a:prstGeom prst="rect">
            <a:avLst/>
          </a:prstGeom>
        </p:spPr>
        <p:txBody>
          <a:bodyPr vert="horz" lIns="51199" tIns="25600" rIns="51199" bIns="25600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fld id="{03EB59E2-90B9-4CD3-AC74-D672227E13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正方形/長方形 3"/>
          <p:cNvSpPr/>
          <p:nvPr userDrawn="1"/>
        </p:nvSpPr>
        <p:spPr>
          <a:xfrm>
            <a:off x="4789835" y="1029276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107521" y="1029276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5425795" y="1029276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8578852" y="6345309"/>
            <a:ext cx="564973" cy="4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15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67" r:id="rId2"/>
  </p:sldLayoutIdLst>
  <p:hf hdr="0" dt="0"/>
  <p:txStyles>
    <p:titleStyle>
      <a:lvl1pPr algn="l" defTabSz="76789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96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47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2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712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59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08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55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7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38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685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4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582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232265"/>
            <a:ext cx="8668011" cy="853492"/>
          </a:xfrm>
          <a:prstGeom prst="rect">
            <a:avLst/>
          </a:prstGeom>
        </p:spPr>
        <p:txBody>
          <a:bodyPr vert="horz" lIns="51199" tIns="25600" rIns="51199" bIns="2560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2"/>
            <a:ext cx="8668011" cy="4815592"/>
          </a:xfrm>
          <a:prstGeom prst="rect">
            <a:avLst/>
          </a:prstGeom>
        </p:spPr>
        <p:txBody>
          <a:bodyPr vert="horz" lIns="51199" tIns="25600" rIns="51199" bIns="2560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61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</p:sldLayoutIdLst>
  <p:hf hdr="0" dt="0"/>
  <p:txStyles>
    <p:titleStyle>
      <a:lvl1pPr algn="ctr" defTabSz="76789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96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47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2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712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59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08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55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7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38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685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4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582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63937D59-5EDB-4C39-B697-625748F703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4/11/2017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latinLnBrk="1"/>
            <a:fld id="{0F31DC1F-5561-484E-AB46-68C682854F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latinLnBrk="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63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buaanhocduong.com.vn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823" y="2015785"/>
            <a:ext cx="8668011" cy="182819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chemeClr val="tx1"/>
                </a:solidFill>
              </a:rPr>
              <a:t>Cách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đăng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ký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tài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khoản</a:t>
            </a: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DỰ ÁN BỮA ĂN HỌC ĐƯỜNG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" y="2273694"/>
            <a:ext cx="8801565" cy="1703945"/>
          </a:xfrm>
          <a:prstGeom prst="rect">
            <a:avLst/>
          </a:prstGeom>
        </p:spPr>
        <p:txBody>
          <a:bodyPr vert="horz" lIns="51199" tIns="25600" rIns="51199" bIns="25600" rtlCol="0" anchor="ctr">
            <a:noAutofit/>
          </a:bodyPr>
          <a:lstStyle>
            <a:lvl1pPr algn="ctr" defTabSz="76789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Phần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mềm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xây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dựng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thực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đơn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cân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bằng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 dinh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</a:rPr>
              <a:t>dưỡng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07" y="0"/>
            <a:ext cx="8668011" cy="1071689"/>
          </a:xfrm>
        </p:spPr>
        <p:txBody>
          <a:bodyPr>
            <a:noAutofit/>
          </a:bodyPr>
          <a:lstStyle/>
          <a:p>
            <a:r>
              <a:rPr lang="en-US" sz="3200" b="1" smtClean="0">
                <a:solidFill>
                  <a:srgbClr val="000000"/>
                </a:solidFill>
              </a:rPr>
              <a:t>BƯỚC 1 – TRUY CẬP WEBSITE </a:t>
            </a:r>
            <a:br>
              <a:rPr lang="en-US" sz="3200" b="1" smtClean="0">
                <a:solidFill>
                  <a:srgbClr val="000000"/>
                </a:solidFill>
              </a:rPr>
            </a:br>
            <a:r>
              <a:rPr lang="en-US" sz="3200" b="1" smtClean="0">
                <a:solidFill>
                  <a:srgbClr val="000000"/>
                </a:solidFill>
              </a:rPr>
              <a:t>DỰ ÁN “BỮA ĂN HỌC ĐƯỜNG”</a:t>
            </a:r>
            <a:endParaRPr lang="en-GB" sz="3200" b="1">
              <a:solidFill>
                <a:srgbClr val="000000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0" y="1130296"/>
            <a:ext cx="9144000" cy="510932"/>
          </a:xfrm>
        </p:spPr>
        <p:txBody>
          <a:bodyPr/>
          <a:lstStyle/>
          <a:p>
            <a:pPr algn="ctr"/>
            <a:r>
              <a:rPr lang="en-US" sz="2400" dirty="0" err="1">
                <a:solidFill>
                  <a:srgbClr val="000000"/>
                </a:solidFill>
              </a:rPr>
              <a:t>Truy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đường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dẫn:</a:t>
            </a:r>
            <a:r>
              <a:rPr lang="en-US" sz="2400" dirty="0" err="1" smtClean="0">
                <a:solidFill>
                  <a:srgbClr val="000000"/>
                </a:solidFill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://www.buaanhocduong.com.vn/</a:t>
            </a:r>
            <a:endParaRPr lang="en-GB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0"/>
          <a:stretch/>
        </p:blipFill>
        <p:spPr bwMode="auto">
          <a:xfrm>
            <a:off x="56268" y="1737360"/>
            <a:ext cx="9087732" cy="505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23764" y="1926348"/>
            <a:ext cx="3556355" cy="49753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19551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07" y="14068"/>
            <a:ext cx="8668011" cy="107168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BƯỚC 2 –  CHỌN NÚT ĐĂNG KÝ</a:t>
            </a:r>
            <a:endParaRPr lang="en-GB" sz="3200" b="1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268" y="1325880"/>
            <a:ext cx="9087732" cy="5394960"/>
            <a:chOff x="56268" y="1262823"/>
            <a:chExt cx="6949439" cy="487379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90"/>
            <a:stretch/>
          </p:blipFill>
          <p:spPr bwMode="auto">
            <a:xfrm>
              <a:off x="56268" y="1262823"/>
              <a:ext cx="6949439" cy="4873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1"/>
            <p:cNvSpPr/>
            <p:nvPr/>
          </p:nvSpPr>
          <p:spPr>
            <a:xfrm>
              <a:off x="5373860" y="2447781"/>
              <a:ext cx="844061" cy="351692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032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07" y="14068"/>
            <a:ext cx="8668011" cy="107168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BƯỚC 3 –  ĐIỀN THÔNG TIN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TẠI CỬA SỔ ĐĂNG KÝ </a:t>
            </a:r>
            <a:endParaRPr lang="en-GB" sz="3200" b="1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" t="11875" r="5761" b="5833"/>
          <a:stretch/>
        </p:blipFill>
        <p:spPr bwMode="auto">
          <a:xfrm>
            <a:off x="217715" y="1173480"/>
            <a:ext cx="8752114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07" y="14068"/>
            <a:ext cx="8668011" cy="107168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BƯỚC 3 –  ĐIỀN THÔNG TIN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 smtClean="0">
                <a:solidFill>
                  <a:srgbClr val="000000"/>
                </a:solidFill>
              </a:rPr>
              <a:t>TẠI CỬA SỔ ĐĂNG KÝ 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196840" y="1130296"/>
            <a:ext cx="3947160" cy="1658624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Sau </a:t>
            </a:r>
            <a:r>
              <a:rPr lang="en-US" sz="2400" dirty="0" err="1" smtClean="0">
                <a:solidFill>
                  <a:srgbClr val="000000"/>
                </a:solidFill>
              </a:rPr>
              <a:t>khi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điền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đủ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thông</a:t>
            </a:r>
            <a:r>
              <a:rPr lang="en-US" sz="2400" dirty="0" smtClean="0">
                <a:solidFill>
                  <a:srgbClr val="000000"/>
                </a:solidFill>
              </a:rPr>
              <a:t> tin, </a:t>
            </a:r>
            <a:r>
              <a:rPr lang="en-US" sz="2400" dirty="0" err="1" smtClean="0">
                <a:solidFill>
                  <a:srgbClr val="000000"/>
                </a:solidFill>
              </a:rPr>
              <a:t>nhấn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chọn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ĐĂNG KÝ</a:t>
            </a:r>
            <a:endParaRPr lang="en-GB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6" t="18125" r="31948" b="4375"/>
          <a:stretch/>
        </p:blipFill>
        <p:spPr bwMode="auto">
          <a:xfrm>
            <a:off x="304800" y="1152724"/>
            <a:ext cx="4689127" cy="553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737005" y="5975108"/>
            <a:ext cx="1585315" cy="56285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GB"/>
          </a:p>
        </p:txBody>
      </p:sp>
    </p:spTree>
    <p:extLst>
      <p:ext uri="{BB962C8B-B14F-4D97-AF65-F5344CB8AC3E}">
        <p14:creationId xmlns:p14="http://schemas.microsoft.com/office/powerpoint/2010/main" val="38847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07" y="14068"/>
            <a:ext cx="8668011" cy="107168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BƯỚC 4 –  NHẬN THÔNG BÁO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THÔNG TIN ĐÃ ĐƯỢC CHUYỂN ĐI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1" y="1248755"/>
            <a:ext cx="9009184" cy="900085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Sau </a:t>
            </a:r>
            <a:r>
              <a:rPr lang="en-US" sz="2000" dirty="0" err="1" smtClean="0">
                <a:solidFill>
                  <a:srgbClr val="000000"/>
                </a:solidFill>
              </a:rPr>
              <a:t>khi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đăng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công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Phần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mềm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thông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báo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đến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dùng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việc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chờ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thông</a:t>
            </a:r>
            <a:r>
              <a:rPr lang="en-US" sz="2000" dirty="0" smtClean="0">
                <a:solidFill>
                  <a:srgbClr val="000000"/>
                </a:solidFill>
              </a:rPr>
              <a:t> tin </a:t>
            </a:r>
            <a:r>
              <a:rPr lang="en-US" sz="2000" dirty="0" err="1" smtClean="0">
                <a:solidFill>
                  <a:srgbClr val="000000"/>
                </a:solidFill>
              </a:rPr>
              <a:t>phản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hồi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từ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bộ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phận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quản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trị</a:t>
            </a: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36484" r="30073" b="31758"/>
          <a:stretch/>
        </p:blipFill>
        <p:spPr bwMode="auto">
          <a:xfrm>
            <a:off x="792479" y="2453640"/>
            <a:ext cx="7455049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5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07" y="14068"/>
            <a:ext cx="8668011" cy="107168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BƯỚC 5 –  NHẬN EMAIL THÔNG BÁO </a:t>
            </a:r>
            <a:br>
              <a:rPr lang="en-US" sz="3200" b="1" dirty="0" smtClean="0">
                <a:solidFill>
                  <a:srgbClr val="000000"/>
                </a:solidFill>
              </a:rPr>
            </a:br>
            <a:r>
              <a:rPr lang="en-US" sz="3200" b="1" dirty="0">
                <a:solidFill>
                  <a:srgbClr val="000000"/>
                </a:solidFill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</a:rPr>
              <a:t>TÀI KHOẢN ĐÃ ĐƯỢC KÍCH HOẠT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1" y="1248755"/>
            <a:ext cx="9009184" cy="900085"/>
          </a:xfrm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Sau </a:t>
            </a:r>
            <a:r>
              <a:rPr lang="en-US" sz="2000" dirty="0" err="1" smtClean="0">
                <a:solidFill>
                  <a:srgbClr val="000000"/>
                </a:solidFill>
              </a:rPr>
              <a:t>khi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</a:rPr>
              <a:t> BQT </a:t>
            </a:r>
            <a:r>
              <a:rPr lang="en-US" sz="2000" dirty="0" err="1" smtClean="0">
                <a:solidFill>
                  <a:srgbClr val="000000"/>
                </a:solidFill>
              </a:rPr>
              <a:t>xác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nhận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tài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khoản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và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kích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hoạt</a:t>
            </a:r>
            <a:r>
              <a:rPr lang="en-US" sz="2000" dirty="0" smtClean="0">
                <a:solidFill>
                  <a:srgbClr val="000000"/>
                </a:solidFill>
              </a:rPr>
              <a:t>, BQT </a:t>
            </a:r>
            <a:r>
              <a:rPr lang="en-US" sz="2000" dirty="0" err="1" smtClean="0">
                <a:solidFill>
                  <a:srgbClr val="000000"/>
                </a:solidFill>
              </a:rPr>
              <a:t>dự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án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sẽ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gửi</a:t>
            </a:r>
            <a:r>
              <a:rPr lang="en-US" sz="2000" dirty="0" smtClean="0">
                <a:solidFill>
                  <a:srgbClr val="000000"/>
                </a:solidFill>
              </a:rPr>
              <a:t> email </a:t>
            </a:r>
            <a:r>
              <a:rPr lang="en-US" sz="2000" dirty="0" err="1" smtClean="0">
                <a:solidFill>
                  <a:srgbClr val="000000"/>
                </a:solidFill>
              </a:rPr>
              <a:t>thông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báo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tài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khoản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được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kích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hoạt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dùng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sử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dụng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phần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mềm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" name="AutoShape 4" descr="data:image/jpeg;base64,/9j/4AAQSkZJRgABAQAAAQABAAD/2wBDAAMCAgICAgMCAgIDAwMDBAYEBAQEBAgGBgUGCQgKCgkICQkKDA8MCgsOCwkJDRENDg8QEBEQCgwSExIQEw8QEBD/2wBDAQMDAwQDBAgEBAgQCwkLEBAQEBAQEBAQEBAQEBAQEBAQEBAQEBAQEBAQEBAQEBAQEBAQEBAQEBAQEBAQEBAQEBD/wAARCASjBH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LaKKKACiiigAoqvqGpadpNq17ql/bWdun3priVY0X6sxAFZmmeOvBOtXS2Wj+MdDv7hvuw22oQyufoqsTWsKFWpFzjFtLd2diJVYRkoyaTZt0UUVkWFFFFABRRRQAUUUUAFFFFABRRRQAUUUUAFFFFABRRRQAUUVAb2LzJIkhupWiYK5itZZADgHGVUjOCD+N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edf8ADSfwW/6HI/8Agtu//jVdeFwGLx1/qtKU7b8sW7X2vZO17GFbFUMNb201G+12l+Z6ZRXmf/DSfwW/6HI/+C27/wDjVH/DSfwW/wChyP8A4Lbv/wCNV1/2Bm3/AEC1P/AJf5GH9p4H/n9D/wACX+Z6ZRXmf/DSfwW/6HI/+C27/wDjVH/DSfwW/wChyP8A4Lbv/wCNUf2Bm3/QLU/8Al/kH9p4H/n9D/wJf5nplFeZ/wDDSfwW/wChyP8A4Lbv/wCNUf8ADSfwW/6HI/8Agtu//jVH9gZt/wBAtT/wCX+Qf2ngf+f0P/Al/memUVz3g74g+D/H9vcXXhHWkv47RlSbEUkTIWzjKyKp5wcHGODXQ151ahVw1R0q0XGS3TVmvVM66dSFaKnTaafVaoKKKKyLCiiigAooooAKKKKACiiigAooooAKKKKACiiigAooooAKKKKACiiigAooooAKKKKACiiigAooooAKKKKACiiigAooooAKKKKACs/xDrlj4Z0K/wDEGpsVtdOt3uZcdSqjOB6k9B7mtCuG+OGnXeq/CfxNZ2MZeb7EZQo6lY2V2x/wFTXXgKMMRi6VGo7RlKKb8m0mYYmpKlQnUgrtJteqR4n4L8E+JP2k9VuvHXj/AFi6tNAgnaGysrZsA45KR5GFUAgF8FmOemOO28R/sneAb3TiPC9zf6PqMQzDMZ2mjLjpvVufxUjHXnpWp+y9rem6l8JrDTbR0FzpU08F1GDyGaVpFY555Vxz0yDjpiq3xB+EnxV8T+L7/XPDfxZvtG0658rybGK7uUWLbEithUYKMsrNwP4q+5xWbYylm9TBwxP1WlSbUVZ8tk0kmknfmXvXdz5ujgaE8BDESo+2nOzk7q92tdXtZ6aHqHhbRrnw94esNEvNYutVns4RFJeXJzJMR3P8hnJwBkk8mHVfG/gvQrxdO1vxdoun3T42wXWoRRSHPTCswPcV8reGfiD4/wDCWnfErUpPGmp68vh+xFlbXU95JPCtxLdpCkyCQkdN7D1Arp/g7+zZ4K8a+ALbxh44uNQ1HVdfEl0Zku2UwgsQDn+NzjcS2eTjHHPwXEtLEZXmjwFNqpUcVNv4VaWu1t9drKx+icL5fgMxyd5xmNSVKip+yiopTk5JXe7Ssl1u7/n9NQzRXESTwSpJHIAyOjAqwPQgjqKrXOsaTZSiC81S0glPRJZ1Vj+BNfL/AMGPEXiD4beJvHvwmOpyX1nokUlzYSOc+SwnjiJUHpuE6sV6BlPqc+z+FPh/pGr6HHqusPPcXN6Gk3iUjZkn8z3JOa/PcbxTj6uOhlWUYeM67g6k+eTjGMVLk3Sbbck7dt35etmfDVHJ6kpYqtel7vI4x1kpRUk7N6WT18z0NWV1DowZWGQQcgism+8Y+EdMvxpWpeKdItL1sAW099FHKc9PkLA/pXkXiTxdrfw58JeMrLTrtnk02AfZJD/yxZ544d49D+9DY6ZWsT4Wfs7eDfGHw+tfE3iu4v7vVtcR7n7QlywMG5iFIH8TdCS2eTX3nBVfCcSZG87zByopVJUnBJTaqR+JXuk4re/W/RnxOduvl2PWAwqU24qd27Lle3d3f4Hc/tG6hYXvwW8URWd9bzvAbNZVilVjGftkXDAHjoevoa6H4SXFvafCPwxdXc8cMMWj27ySSMFVFCDJJPAFfLuj6RL4f+Gfxn0GaZZZNNvNJtHkXo7R38ikj64o+KXif7Tofwv+Hut6zPpnhp9Bs9S1GSBC7PuZ0+6AdxURHaOmXyenGfFFGnw7mlSjCXOowhZ7X5rPzstTLgnL6nF3EUaP8O9FuWnM0oTneyWrbtou7PsDRvGHhLxHNJbeHvFGkapLCMyR2V9FOyD1IRiRWvXxJpfgy/8AFviPStb/AGdfAOvaDDpr7hrepXpWOcjjcQ2V9iqM2QxBXFfa1obo2sJvliFz5a+cISSgfHzbScEjOcZ5xXDl+NnjFLnja2zV7P0ulsfbcT5Bh8jnTVCrzcyd4S5eeDX8yjKSV91rfo0iWiiivRPlQooooAKKKKACiiigAq54Z66n/wBfo/8AREVU6ueGeup/9fo/9ERUAbVFFFABRRRQAUUUUAFFFFABRRRQAUUUUAFFFFABRRRQAUUUUAFFFFABRRRQAUUUUAFFFFABRRRQAUUUUAFFFFABRRRQAUUUUAFFFFABRRRQAUUUUAFFFFABRRRQAUUUUAFFFFABRRRQAUUUUAFFFFABRRRQAUUUUAFFFFABRRRQAUUUUAFFFFABRRRQAUUVh+JbrxTZLFN4es7S7RmEckUiNvUk4DAhgNvIz6demcAG5X5VZr9TrIXotYxqDwtc7f3hhUhM+gyScDpk9evHSvyuz71+teFsuX63/wBw/wD28+H4zV/Yf9vf+2j80Zpmfet3wHd6TZeOPD15r2w6bBqtpLebxlfJWVS+R3G0HI9K/V6td06cppXsm7d/I+JhT55KLdrnVWH7Pfxm1PRU1+z8CXj2ckXnJumhSVkxnIiZxIcjoNuT2rz6aKa3leC4jeOWNijo6kMrA4IIPQg1794+8BfHXVvjrPruhWmq3H2jUBPpGrwFms4bQtmL96PkVVTAZSecHg554r9peOCL43eJzbWcltE80LhXhMe9vIj3uAQMhnDnd0OcjrXz2U53VxdeFKrOEueHP7l/ds4rlldu9+bR+78L0PUxuXQoUpThGS5ZcvvW10eq0Vtttd1qeZ5ozTM+9GfevpPaHk8p9N/sYnP/AAmH/cP/APbivpevmb9i85/4TH/uH/8AtxX0zX88cdO+f4h/4P8A0iJ+qcNq2WUv+3v/AEphRRRXyR7gUUUUAFFFFABRRRQAUUUUAFFFFABRRRQAUUUUAFFFFABRRRQAUUUUAFFFFABRRRQAUUUUAFFFFABRRRQAUUUUAFFFFABRRRQAUEBgVYAg8EHvRRQB8+eIfgV478D+JLjxf8DdbS1W5O6XSpXVVwTkou75HTPQNgr2NV9Ssf2tfGdv/YWoW+neH7ScCOe5huIEJXvlo3dx77QPT1r6Lor6eHFWKtF16VOpOOinOF5aba3V7dLpnjSySjdqlOcIveMZWj56W0v5WPM/DHwH8LaB8NdS+HtxI9ydbiI1G9CgO8uPlZQc7QhAKjnBGTkk15ZoXg39qn4UWU3gzwTFpWt6MJHa0unkhHkBiSSqyurKcncVIdQc4znn6for5PM6c82xLxmInL2r3knZu/TtbsunQ+zyPO6mQ4V4ClShUoNp8lSPNFSWiktU07bu+vW54v8ABr4DXfhDT9c1bxzqSah4i8TAi7ljbcIVLbyAxA3OXwzHGMqoHTJ6Oz0n4leGYW0nR1try0DExSFk+TJ7BiCPXHIr0WivmMy4PwWYVKdenUqUasE4qdOXLJxbu4ttNNN66rR7WN8RxLjcZXqVsUoz52nyuPuqysrJWtZaem9zz1fhhZ33hbXNO8X3ivLrcLJcTBuIBncGDHqQ4DZPGVH4+UeFdE/aN8JaKfDHw/vdE13w9I8i2WqxXMDpCpZgxQs4Iw24kbXAbOM19HaxpOn69pV3ouq2y3FnewtBNG3RkYYP0Poexrwb/hnP4i6ALnRfA/xYuLHQLtmLW8hkSRAe3yHBPYkbc+lfpHAuGy7h7KnlFOcI001JRqxc4t6807p353f0e3p8TxA8TmGLWM5ZOVrNwkotLpGz05fxW5558OPCPiXxN4F+LPhXSUXVdXmutLjDLOoW4eO7laRxJIVByFZskgn6mu/8bfs8+IPFXgDwbeaW0Fh4v8MadBbNDcOrxyhPm8ssNy5V8kHlTuIPHI9W+Fnwx0j4WeHP7E02d7qeeTzru7ddrTSYxwOdqgDAGT36kk12VcfFksLn2aVsVG7jJRiunwpK6XS7V15HVwksTwziKWY0JWrRi4taONnKUmmuvxWevprqfOCaP+114yu9P0nWbrTvCVjZTJK99aSQ7pNvTKRu5b/cIVDnnjp9Gwo8cSJJKZXVQGcgAscckgcc+1OorxcNhVhrvmlJv+Z3/wCAfSZtnMs25I+xp0oxvZU48q13bd2383ZdEgooorqPGCiiigAooooAKKKKACrnhnrqf/X6P/REVU6jt31SxkuDY3VqsdxKJSstuzkHYq9Q44+Udu9AHV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V+Uufev02/tPxD/wA/enf+Ab//AB2vmT/hi1f+ikn/AME//wBvr9A4FzvA5N9Y+u1OTm5LaSd7c1/hT7rc+X4ky7E4/wBl9XjzW5r6pb27tdj5kz70Z96+m/8Ahi1f+ikn/wAE/wD9vo/4YtX/AKKSf/BP/wDb6/QP9d8j/wCgj/yWf/yJ8v8A6u5l/wA+vxj/AJngFt488b2Wlf2FZ+M9cg03YY/scWozJBtPUeWG24Ppiuv8WfFux+IPw/ttH8a6RLdeLdIZItP1yNgGmtc/NHcZ5YgZwecnng7i3qH/AAxav/RST/4J/wD7fR/wxav/AEUk/wDgn/8At9cVTibhqrONV1UpRd01Gad+uqjqns09GdEMnziEXDkumrWcotfn06dj5kz70Z96+m/+GLV/6KSf/BP/APb6P+GLV/6KSf8AwT//AG+u3/XfI/8AoI/8ln/8ic/+ruZf8+vxj/mJ+xac/wDCY8/9A/8A9uK+mq83+DPwYtvhDb6qkevSarNqrQmSQ2/kqix79oC7m/56Nk59K9Ir8e4ox1DMs2q4rDSvCXLZ2a2ils7PdH3mTYaphMDCjWVpK9/m2+gUUUV4B6gUUUUAFFFFABRRRQAUUUUAFFFFABRRRQAUUUUAFFFFABRRRQAUUUUAFFFFABRRRQAUUUUAFFFFABRRRQAUUUUAFFFFAB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lRRRQAUUUUAFFeRSfED4ueO76+f4P8Ah7wzFomnXUlmNW8RTz7L+SNtshgjg+YIrAjeSQ3boRXQeCfiDrdxHrWm/E7R7Pw7qfh1Y5by5S4zp89u4JW4jlfG1flYFWOVwMnnjnhiqdTa6W6bVk15P019NVoenWyjEUabnJxbVrxUk5K7SV4rXdpNbpuzSZ3tFZMHi3wrdX91pVt4m0mW9sovPubZL2NpYI8A73QHKrgg5IA5FSaP4k8O+IrF9T8P6/p2p2cbFXuLO6jmiVgMkFkJAI+tbKUXszhlQqxXNKLS06d9vv6GlRWLovjbwZ4ku5bDw74u0XVLmEFpYbK/inkQA4yyoxIGfWuRvPiB4j0658N20tz4bv8A+2vFdzo00mnPJKkVsqTsik7vluF8pVcHIDbgB0xDrQVtd7W+bUfzaN6eAr1JONrNa2ej2cvyTPSKKKK1OMKKKKACiiigAooooAKKKKACiiigAooooAKKKKACiuX8Y/FP4Y/Dua2t/iB8RvC/hmW9Vnto9Y1i3smnVSAxQSupYAkZI6ZFVND+NXwb8To0nhv4teDNWVbq3smax161nAuJywghOyQ/PIUYIvVipwDg0L3tv66fnoD03OzorL1jxT4Z8PXWm2Ov+I9L0y51i5Fnp0N5eRwveTkZEUKuQZHx/CuT7VLd69odhqthoV9rVhb6lqglaxs5blEnuhEA0pijJ3PsDAttBwCM4zQtdgL9FFUdM1zRNb00azo2sWN/p7GQC7tbhJYSUYq/zqSvysrA88FSD0obtuBeorhYvippGseIPCth4Ov/AA5rmi+JVvWXV4fEVtsZrcDMVrEm97uTJYsF2qioxZ84Vtnxd8Rfh94Ajt5fHnjrw94bS7Yrbtq+pwWYlYdQhlZdx+lD03Dd2R0NFZlz4m8N2WkQ6/eeINNg0u5aFYb2W7jW3kMzKkQWQnaxdnVVwfmLADJIqfV9Y0jw/ps+sa9qtnpthaqGnurudYYYlyBlnYhVGSBye9D03DcuUVFc3VrZWst9eXMUFvBG0ss0rhUjRRlmZjwAACSTxio7LUdP1LT4NW06/t7qxuoVuILmCVXiliYbldXBwykEEEHBBzRffyAs0Vm2/ibw5eaAniu08QabPokkH2pNSju42tWhxnzBKDsKY53ZxWf4R+I/w9+IC3D+A/Hnh3xItmQtwdI1SC8EJPQP5TNtPB60W1sHS50VFUdW1zRNAghutd1ix02G4uIrSGS7uEhWSeVgkUSliAXdiFVRySQACazvGHxA8B/D2zg1Hx9420Dw1aXUvkwT6xqUNnHLJgnYrSsoZsAnA5wKV1a4W6G/RXB6H8fPgX4n1a20Dw18afAmranev5dtZWPiOznnnfGdqRpIWY4B4A7VseMviX8Ofh0to/xB8f8Ahvwwt+XFqdZ1WCyE5TG/y/NZd23cucZxuGetN6asFq7I6SiuH8OfHP4JeMNZt/DvhH4xeCNb1W73fZ7DTvENpc3E21SzbI45CzYVWY4HABPatCbxfd23xItfAs2nad9mvtIm1KC6XV4vte+KVEdWsmCyGPEiYmjLqGyrhMoXdndLv+ib/Rh0b7f52OooqjNruiW2sWvh641ixi1W9hlubaxe4RbieKMqJJEjJ3Mql0DMAQNy56inanrOj6Ktu+sarZ2C3dzHZ25uZ1iE1xIcRxJuI3Ox4CjknoKX9fp+YFyisvXPFPhnwwbIeJfEel6T/ad0ljZfbryOD7TcvnbDHvI3yHBwq5Jx0qfS9a0fW47iXRdWs79LS5ls52tZ0lEVxE22SJypO11YEMp5B4IFC1/r+u6+8Nv6/rs/uLtFUtP1rR9WmvbfStWs72XTLg2d6lvOkjWs4RX8qQKSUfY6NtbBwynGCKw9N+Kvwv1jxLL4M0j4keFr7xBAWWXSbbWLeW8Qr94NCrlxjvkcULXRA9NWdTRWV4qu72w8Napf6fq2naXcW1pLMl7qMHnWtvtUsZJU82HcgAJP71OP4h1rnfhV4s8V6/8ADSw8XfEqx0nR76aGW6ma0uontTaBmMVxujmmjQPEFkKrPKq7seYwGaV1q+363/y/rULPTz/r+v8Ahjt6KpaTreja9pNtr2havZajpl5EJ7a9tLhJoJoiMh0kUlWUjuDinaTq+k6/pltrWhapaalp97GJra7tJ1mhmjPR0dSVZT6g4ptWdmCd1dFuiud8W/Ef4eeAfs3/AAnfjzw74c+2Nttv7W1SCz84+ieay7j9K0bvxJ4dsLC01W+17Treyv5YILS5lukSK4lmYLCkbk4dpGZQoBJYkAZzQtdvT5g9DRorzjS/FfxF0Hxp4mi+Jq+HrHwNaC3bR/EDeXp4kmml2LbMr3cxkI3xp5rLb7pDtSIghq7nWdc0Tw5p76v4h1ix0uxiZEe6vbhIIlZ3CIC7kAFnZVAzyWAHJoWqT7/1b1B6Nrt/X9fc9S9RRWcPEfh5tfbwouu6cdbS0F+2mi6T7ULYvsExizv8vcCu/GM8ZzR5B5mjRVM6zo66uvh9tVsxqj2xvFsTOv2hrcMEMojzuKBiFLYxkgZzWD4l+LHws8GarDoXjD4leFdC1K5AMNnqWs21rPICcArHI4Y57YFC1tbqB1VFUb/XdE0qG1uNU1ixs4r6eK1tXnuEjWeaQ4jjQsQGdjwqjJPbNO1bWdH0Gz/tDXNVs9OtTLFB593OsMfmSOEjTcxA3M7KqjqWYAcmj/hgLlFZtj4k8O6nZXepabr2nXdpp801vdzwXSSR28sJIljkZSQjIQQwOCpBziuT+FHxf8PfFG11JLHWPC82o6XeTW89vofiW11iMwq2I5w8JDKHXHyyIjKwYYIAZhauy7X+QPRXfe3z/r/I76isTSvHHgvXbi0tdE8X6JqE+oQTXNpHa6hFK9xDDII5ZIwrEuqSEIzDIViAcHipPFPjDwl4G0lte8beKdI8P6YsixNe6pfRWkAdvuqZJGVcnsM80m0ld/10/MLXdjXorlPCHxY+FnxBuprLwF8S/CviS4t08yaHSNZtrx41zjcyxOxA9zUuteLL5Jxa+C9M0/xNc2Gp29jrlpDq0UNzpsUoVjIUYFWdUdJPKdoy0ZJUk7Varapd/wDhvu89kB01FY2oeMvCGkrqz6r4r0eyXQYEudVNxfRRiwhcEpJPuYeUrBWIZ8AgHHSrlzrWj2ejy+IbvVrODSobY3kl9JOi26W4XeZWkJ2hAvzbicY5ziputwSu7Iu0VQvNe0LTtGfxFqGtWFrpMcIuHv5rlEt1iIyJDITtCkEHOcc1m+EPiL8PviDDPceAvHfh7xLFasFnfSNUgvFiJ6BjEzBT9aqzu12C+lzoaKzPEfifw34O0efxF4u8Q6ZoelWu3z77UruO2t4tzBV3SSEKuWIAyeSQKxPCXxf+E3j6/k0vwJ8UPCXiO9iTzZLbSdbtryVE/vFInYge+KS10QPRXZ11FUtP1rR9WmvbfStWs72XTLg2d6lvOkjWs4RX8qQKSUfY6NtbBwynGCKLPWtH1C+vtLsNWs7m90t0jvreGdHltXdA6LKgOULIysAwGQQRwaALtFUbPXNE1HUL/SNP1ixur7SmjS/tYbhHltGkQOglQHMZZCGAYDIORxRq+uaL4ftUvte1iy022knitkmvLhIUaaVwkcYZyAWd2VVXqSQBkmgC9RWdr3iLw/4V0uXW/FGu6fo+nQsiy3l/dJbwIzsEQM7kKCzMqjJ5JAHJqXVtZ0fQNNn1nXdVs9O0+2UPNd3c6wwxKSACzsQqjJA5PejzAuUVSg1rRrrVLrQ7XVrKbUrGKKe6s450aeCOXd5TvGDuVX8t9pIAOxsZwaF1rR31h/DyatZtqsVst49iJ0NwtuzMiymPO4IWVlDYwSpGcg0eQF2iuX1j4qfDDw74gg8JeIPiP4X0zXLoqINMvNYt4buUt93bC7h2z2wOa6Z3SNDI7hVUElicAD1o6X6B1sOormfDPxP+GvjTUbrR/B3xD8M69f2IJurXTNWt7qaAA4O9I3LLzxyBWXrvx4+B3hfWLnw94m+M3gXSNVs3EdxY3/iKzt7iFiAQrxvIGU4IOCOhFHbzDv5HdUVmXHijw1aaB/wlV34i0yHRPKW4/tKS7jW18psbX80nZtORg5wcirOp6ppmi6bc6zrGo2thYWUL3FzdXMyxQwRKMs7uxCqoAJJJwAKH7u4L3ti1RWbq/ibw34f0Z/EeveINN03SYkEj395dxw26oejGRyFAORg5qv4V8a+DfHenHWPBHi3RvENgrmM3WlX8V3CHHVd8TMufbNFt12Don3Nqis7RvEfh7xGt2/h7XdO1RbC7ksLs2V0k4t7mM4khk2E7JFJG5DgjuKl07WdH1drtNJ1WzvW0+5azuxbzrIbedQC0Um0nY4DKSpwQCOOaP+H+X9NBt+Rcork9O+Lfwp1jxI/g7SPib4TvtfjZkfSrbWraW8Vl+8DCrlwR3GOK6yjpcOtgormPEnxQ+GngzU7bRfGHxE8M6FqF7j7Naalq9vazT5OBsSRwzZPHArpGmiSI3DyosSrvLlgFC4znPpjvR0v0DrYfRXMeGPij8M/G+oXOk+DPiJ4Y1++sgTc22l6vb3UsABwd6RuSvPHIrah1vRrnVbjQ7fV7KXUrNEluLNLhGnhR/us8YO5QexI5o/UC7RVO/wBZ0jS5rS31PVbO0lv5hb2kc86xtcSkZCRhiC7Y7DJqPU/EOgaLdafY6zrmn2Fzq1x9k0+G5uUie7n2lvKiViDI+1WbauTgE9qANCiqer6vpOgaXda3r2qWmm6dYxNPdXl3OsMEESjLO7sQqqBySSAKr6V4p8Ma7fX2l6J4j0vUL3TBCb23tbyOWW1Eqb4vNRSSm9PmXcBuHIyKNw2NSiqdvrOj3mpXmjWmq2c+oaesT3lpHOrTW6yAmMyIDuQMFYrkDODjpVygAooooAKKKKACiiigAoqn/bGk/wDQUtP+/wCv+NH9saT/ANBS0/7/AK/40AXKKp/2xpP/AEFLT/v+v+NH9saT/wBBS0/7/r/jQBcoqn/bGk/9BS0/7/r/AI0f2xpP/QUtP+/6/wCNAFyiqf8AbGk/9BS0/wC/6/41PBc290hktriOZQcFo3DDPpxQBLRRRQAUUUUAFFFFABRRRQAUUUUAFFFFABRRRQAUUUUAFFFFABRRRQAUUUUAFFFFABSEZBHqKWik0mrMDwb4ceNtB8HeALv4Q+IPGlh4K8V+H1ubKO51MRop3O5hvIxMVjmDBg2M8nOeDXIX3i/xVrXhr4n6DefFeLx/o1h4UeUajbaRDaQQ3bMwMQeIESHYFbIYj5unBr6S17wn4V8UpHH4n8M6Vq6wkmNb+yjuAhPXG8HH4VKnhzw8mjN4dTQtOXSnjMTWItUFuyHqpjxtIPpjFeZVwVatBwlP7Lj11vFrVXtpe+260tsfV0s9wlKpLEexvOclN3UHZ8yk3GTjzq9mlHmSV9W+vhfiL4V+ALW8+FENr4ZtITqd8bfUZI12yX8bWUkrrcOPmmDPGpO8nPI6EisrxtZeGPh/ffFmy0rwvp8elXOm6CH09JJLOyWSaWSIySeQVZIxkM4TG4Ag/eNfR8ukaTO1m8+l2kjac2+zLwKTbNtK5jyPkO0lcjHBI6UyXQtEnmvLibR7GSXUYVt7x2t0LXMSghUkJGXUBmwDkcn1rWrglNzcLLmk3t0cOW336/8ABM6PEU48iruUkkk1zPVqsql79HZWT3TPlDw7Homm/G/4e/2Z4t8AXl1Nc3IltPB2lxQQQxm3cfvLhGLSEngIxz1PfnrdD/5lL/sq2sf+3te5af4B8CaQIV0rwVoNkLecXUIt9Nhj8uYAgSLtUYcBiNw5wT61cj8NeHIvJ8rw/pqfZ7t7+HbaRjy7l92+ZeOJG3NlxydxyeTWeHwEqLTb+1fr/NTdtW/5H9/TY6cZxJRxNrQekeW75e1XXRJf8vF3emrbZLrWlR63pN3pMt5e2i3cTRefZXDwTxZ6MkiEFWB5B/PI4riPhD8M/Efw/tb9/FnxD1zxVf3czLFJfX00sUNuGOwLG7EByMFm9eBwMt6JRXdKjCVRVGtUfNU8bXpYeeFg/cm03ounnuvO2+lwooorU5AooooAKKKKACiiigAooooAKKKKACiiigD5J/aistWv/wBojwRDo37OuifGaYeDtYZtB1e+srWG3X7ZZf6UHvEeMspITAG7EpwcA1PqHw21PVf2bfHV/F+y/wCG/gz4tsZotZ0/TNEuLC5a9l00x3drM01nGi5MiyxhGBIyx6NXvt58O/tfxe0r4rf2xs/szw7faD9g+z58z7RcW03m+Zu42/Ztu3ac785GMHsJI0ljaKRAyOCrKRkEHqKS5oUFGHxe98nzyknpv0et9/JWtuMqvNJXjp81ypNfmun+fyB8cYn+O2pan408KR/aj8L/AARYeLNAZcNnWLmeO/jCns4t9PjTjnbdsO9dpbSah8b/AIx6t4o8C+J/7FPh/wCHdtaaFrH2SO8Wy1DWSbgziFzskKQ29qdpOCJMd67j4B/AWw+BvhTWPC48QS6+NW1F7n7RPb+U0dosMdvbWmNzblhghjjDZG7BOBmsv4Tfs8al8GfhX4k8B+DviPNHrmszTy2PiCbS0lbTgII7ezUW7uyyrbwwwqAzAPtJIG4iqfKr8qdkm4rreV1JN33tKye3ub7GfvNJN63SfpHlaa3srxba3fO9Nz2O0juIbSGG7uftE6Rqsk2wJ5jgcttHAyecDpmvgHwb4q8TeIPBvgn4f/EfRNV8L/BTUPEuraNqmswzhH1u+fUJ2gtpih322nyOTE0nBkcbCUQ5b7+tI7iG0hhu7n7ROkarJNsCeY4HLbRwMnnA6Zrzrw18C/Dlh8GLj4J+LpY/EWj3y38d2zweR5qXNzLPgKGYqyGUAMGzlAwweBFS/tOda26bJ6r/AINtLJ2bTtYcLOCjqvPdrR+evS+t30avc5b4jaZpui/Hr4BaRo9hb2NjZNr8FtbW8YjihjXTQFRFXAVQAAAOBXK/Ar4Q/DL4wjxj8Xfix4J0Txh4l1jxXq+nMddsor9dNtLK8ktre0hjmDLEqpGGO0BmLkkniu58KfAXxJo918M73xR8UJfEdx8NTqUUFzPpfl3GoW1xb+RCkz+cw8yJMbpcfvMZKqSScjxh+zb48h8X6z4w+Avx/wBW+GUnia5F7renf2Ha6xYXN1tCtcRQ3BHkSuAN7KfmIBIqnZTvvo1f1ad/uTva79U2JJuCW1mtPRSVvxTV7LTo0cZ8aPh94X+Cv7P3inw18Jmm1VbbxloWq2nhh9SiEen3E2qWci2UJIzbRSON4EhIUysw+XiuY/aB+L/7U2u/B7xLpHjP9jz/AIRfRLqCKO91j/hYOnXv2OPzo/3nkRoHk5wNqnPNezWP7Lmlab8NL3wTF401O+1vW/EOn+Jdc8SapGLm71K7truCf5lDIqIVgWJFU4jXHDEHd6D8XPh//wALT+HGufD/APtb+zP7ZgWH7X9n8/ysSK+dm5d33cfeHWhLlTvrrt0+GK8na6a6OyvoVe+2m+vXVt+a8/V9Sf4lf8kx8Vf9gG+/9J3r5i+GHxo/a1sfhB4U07R/2Kv7T0y38OWUNrqP/Cx9Mh+0wLbIEm8pk3JuUBth5GcGvrHxLon/AAkXhjVfDn2n7P8A2nYT2XnbN/l+ZGU3bcjOM5xkZ9apeCvCX/CH+ANC8Df2h9r/ALF0i20r7V5Xl+b5UKx+Zsydududu44zjJ61lKLarf3lGy729pf7rrqt/uE7Kku3NfyvyW++z+77/kP4d+HdL+K/hr9m74P+O4Wn8IzeCLnxNe6S0rLDql5a/ZY4IZtpHmRx+e8hj+6xVdwIFd78e/g98Mfg5Y+GvjN8JvBejeDvFHh/xHpNnGdBs47FNTtby9htrizniiCrMrpKSMgsrICCOc9jc/svaXdfCTwP8P18barpviP4eQRjQfFmkoLa7tp1TYzCNi6tFIvyyQsWVl4J6EUvCX7NXji58WaP4t+Pfx+1f4mv4auvt2iacdFtdH0+3ugMLcSwW+RcSp/AzH5SSQMmunmXtE1paXM33XNf7+X3bPSyV3bQhr3Gt7xtbs7W+6/vXWqbdlojxz9tL4w/BbVPilafBj4q/Ec+GNM8PaDc60ssNpdXLHXrhDFp7EW0blTbo0k/zY+Z4sZxx7j8F/EHw5/a2+A3hHxr468HeHPFBkhxd22qaZDeRW+oxZinZEmVtmWDEHAOxx61s+FvDT/AzR9Y1jUo9b8a614z8W/bdTudJ0rMivdzJBETD5jeXbW0KxKzbzhImfHOK1/AfwtbwD468deJ9N14PpHjW+t9W/sf7LtFlfrCIriZZd53CYJGxXYMMpOTu4zpK1PlnrfX0lvb7pWut+WOna6us7x6aesdr/Nrms9uaXz8h/ZA+EHwmg8Map4rh+F3hGPW9M8ceJYbLUl0S2F1axxancRxJFKE3oqIAqhSAqgAYFe7+M/hp8OfiIlqvxA8AeG/E62G82o1nSoL0W5fG/y/NVtm7aucYztGelZvwi+Gn/Cq/Dmo+H/7a/tT7fr+q65532byNn227kuPK27mzs8zbuyN2M4GcV2x5GKmz9lCL3UY/fypP8SY3UpS7uX3Nu34M+a/2LfhR8LLH4P+FvHdn8NfCtv4kin1QJrMWjWyXyj7bcxcThPMH7v5Pvfd46cV82eNP2tfgvH8YNW+On/Cxc+L/DHi220bSNGSyu3SfwvDut7xFlWPyN0zTz3Qy/8AyxhHXivtPw18F9a8H/AS5+DXh3x79k1KS11C2t9f/s3Jt2uppZDIsHmjLIJSB+86qG9q7Hw/4A8M+Hfh7YfDG0sEk0Gw0lNFFvIMiS2WLyireu5c59cmq5pKftFry2su+t3r025Xo7qcirRceR/abu+y6eu91tZxR5f4mvLXUP2s/hXf2M6T21z4J8STQyocq6NNpxVge4IINJ+17rF74f8ABPhDW9N0G81u7svHmgzQabZ7RNdyC4O2JCxCgscDJOBnJq18Nf2ddQ8Bat8PdT1D4hPrf/CvtA1Tw5bCTTfKe5tbmaBoNz+a2DDHbpHnB3/e+Toe7+JXw+/4WHa+Hrb+1/7P/sHxHp2v7vs/m+d9lk3+V95du7pu5x6GpcUvZqL0U0/NL2vNftfl169iFzfvXJXbi15N+zUfWzenQ8W/Z8W48dfFnxZ4l+OdmYvi34Wm+z2mhyuJLLQtInGYZdOPSXzhkS3P3yyFCEUBTx3w0+KP7R3hS/8AiFo/w1/ZY/4TrRE+IPiN49Y/4Tiw0zfI185dPImQuNp4znB7V9AfEv4Nnxp4x8J/Erwv4lPhnxd4UuCiagtp9pjvtOk/4+LC4i3pvifgqd2Y3AZec52Phj8PP+FcWGv2X9sf2j/bniTVPEG77P5Pk/bJ2l8nG5t2zdjdxnGcDpVQ6N6Wi426fFF+e9m315k77pu5fC1veSl6e7NNfK6S6crXVO3yRbeLPH2rfCz4oQeJtBuvAGseNvjFpfhzW7W11SO7l0q1vINLgn23UQCEtESA64x5nqK9u8a/sefs3f8ACt77RdI+GHh/w3Ppti81hrumWqW2p2M0SFo7gXg/fM6MA2Xc5x82a6n/AIUB4a1TRfiV4a8X3R1jSfiRrb6xPAsRgeyJtbaFVRwxJdGtVkWQbSGI4+XJ88n/AGVPiz4ggfwb4/8A2t/GHiD4euogl0MaRZ2l/d2w/wCWFzqcf76VWHyyfKpcEgkZqZJzpKnH3Zcsde1oRjbv7sk2t93r1dKSjU53qk5ad7ybv0XvJpPbb7vPvi7+0boB/Zh+D1h8XvFA0Q/Fa207/hJL37PLKw0uOJJr5hHCjOfP+SHAUj/SSegNbH7Nfxi8DePPgV8Uvhz4H8SprWmeAYtStNGufJmhaXRZoJZLIFJlWQGIb7flR/qAeQQT754Z+ENp4e+KGo/EU6nFLCNBsvDWg6XDZ+TFo9hCS8iK28+YZJNhJCphYo1wcZNDx38E28WfEOP4g6R4nGjzXPhfUfCur2/2LzxqFrOA0DFvMXY0Eu9hw24SMvy5zSxS9rTrKK+NT8rXXu+uyXRJzl01aw/7qVK7+Dk+dvi9N33vyR2PEv2bLu7+AeieDPhxrF1NJ4G+JHh+11PwtdzyFhp2svaLLd6azHosxLzw5/i81Bk4r2T9kz/k2n4bf9i7af8AoFW/EHwH0HxX8CbH4I6/qUsqadpFnYWurQR+TPbXdrGqw3sIDExyK6K4Ab1GSCa6D4Q+AG+FXww8MfDhtYOrHw5pkGnG+MHk/aDGuN/l7m25643H610VZKVWo1tdWfdLmt81dL0tu7nPRi4U4J7218npf79/W/Sx4b+z98Hfhh8YNE8RfGL4seBdE8X+KfEviTWILl9esor/APs+3tL6a2t7SBZQywokcS/dAJLEknjDfiJ8OfA/wi+HGj+C/A2uTy6VbfFfw1eDS5rxJk0Xz9UtpPssQADRRcmRUckjzCQcEAdH4r/Zp8f2fizWvFHwE/aE1b4ZxeJrs6hrOl/2Fa6xYzXbDElxDFcEfZ5JMAuVJ3HnFa1p+yp4IX4Qa38K9V8QeINRu/El8NZ1XxNLdhdVn1VXSSO9WQDCNG0UWxQNqqgHPJOVJunyTWnLyad+WUW12t7rs3re11q7bztKUl/M5a9lJSS89LpWWlr66Im/a5ZV+Bmo7mAzrWgAZPU/2xZ147+2z8XfgofHfhf4E/Gfxr/YfhaawuvEGumO1ubhp32NBYQbbeN2H71pLjJAANtHzyM91pv7L/xR17W9If43/tN614/8NaDqFvqlloKeHrPSkmuYGDQG7mhJe5VWCttOAWUE16l8O/hk/gnxB408Wapr39s6x4z1gX89x9m8gW9rHEsVraKu9srEin5sjczu2FzgS4cy5W+rf4RSXk73kmtPdXew41HHZa7ffe/qrK3R+95XOQ/ZB+Mdt8bPgboviP8AtiHU9S0tpNE1S5jVlE1zbHZ521wGXzY/LmAYAgS4IBFeYfGXwP4t1n9qDV/iJ8NJZP8AhNfAXgnR9T0q084pDqkLXt+t1p8o6ETRrhWP3ZFjORg1734a+FreFfiz4t+I+la6E0/xjaWX2/R/svA1C3DRi7WXfgF4SiMmzny1bd2q5Y/D37H8W9X+KX9r7/7V0Cx0P7D9nx5f2ee4l83zN3O77RjbtGNmcnOBc5OdWFVaPVvyfLJejTl02s7NboiCUKU6VrrRLzXNF27q0bq973V09meC3vxj03xL48b40eAke7WP4M6xqlrbSJ+9juYLyMtbyJ1EiSIUZezKRVTw38IfgX4F/Z40b4oeMPgRcfGHX/ENjZ6trF3a+HIde1vUru9VXlmTzTkIGkJwrAKozyck+p+Ev2a/D3gr48+JvjPoesSR2XinSns7vw81vm3ju5ZY5J7qNt+F83yl3ps5bLbucVyh/Zc+Kfg5jovwJ/aj1/wL4RMryp4fu/D9lrUdkrMSYrSa4xJBEMnanzbaiKSpqNtX/wCS/vJya9GpLVdldX2p3c276J/f7kIp+qcXp5uztv534Z1/wJe/BXwPpvgTSPG+g6NoHxi0rS00nxnFHDfaY/2tZPsiorMViQzBEV2LgcEnAr2v9rhpF+Dm2CeKGeTxN4bSF5ULqJDrFptyoKlhnsCM+o60yP8AZV8F/wDCn9V+E934o8UXkus6p/b914juL4Nqh1cSJIt4sgUKjq8UeAFAwuOcknA0f9mL4n6z4i0a++OX7TGs/EHQvDmow6tp2hx+HrPSYnu4W3QPdSQEtcBDhgp2gsAT3BuKTai39qMm/SNNO3W94O197q73Id1ea7NJf9vTav0+0r2fR26GX8Ufhtour+Pvhp8CfEnkyeGPF+oa74q8S2tnEbG31m+t0ilSBo0bIiMkxlaMsxbyQXZjuYxftJ/Bn4V/CP4ZXnxq+FPgbQPBXi/wK8Go6XfaHp0dkZz50aPazpDsFxHMrGMo2Sd3BBr2X4wfB/Q/jDoNnp1/q2qaJqujXqanouuaTMIr3TLtQQJI2IIIKlldGBDKxHXBHmmk/svfEHxDrmm3v7QH7RmtfEnR9EvY9QsNCTQ7TRrJ7iNg0T3a2+TdbGCsAxA3AEgjIM01tHaz38tLbdUvdS2slrq7XJr4muby82238m3dvfV6aK7NG8Kad4J/ab+HfhzS4oo4IPAHiKZligWGPzZdRspZCsa/Kil5GIUcAEDtXQftVaRpOv8AhnwRomu6Xaalp198QNAgurS7gWaGeNrjDI6MCrKRwQQQa7XUfht9v+MeifFr+2vL/sfQL/Q/7P8As2fN+0z28vm+bu+Xb9nxt2nO7ORjBzvjv8LNf+Lfg+y0Lwr47/4Q/WNM1iy1qx1f+y01DyJrZy6/uHdVbn+8SOOhpN+5Sur8sk2vL2zl6fDr+G4ktaivvFpPz9mo/meSftLfBb4S/C/4cj4v/DT4feHPB3izwXqen6jpd/oWmw6e8rNdRRPbyeQqebHLHI8ZRsj5+Bmu/wDgvIrfF344pkbx4m01iueQDo1nj+R/Kub0P9mf4o63r+kaj8fv2ldV+I2k6FfxapZ6JB4cs9Es5LuI7onuRblmnVHw6oSBuVSc4wdX4j/s8eNtW8e6h8TPgp8dNU+Gmva9b29triro1tq9lqAgUrFKbefASZVOzeD90AYHJNL3PO9/lfl7/wCHVLye9wtzN9Nvnvp+N0/l2Z5h8ejHLZftWx7g2PB2iq4B6f6Lc8H8CPzpNWvr34M/C/4m/s0eJ7yWXS28D63qnw+v7hyzXOmLZyGbTmdvvTWpYY5JaFkP8Jr0q0/ZYji+EvxA8Dar8RtT1rxT8S4n/t7xXqNojSyzGIRRlLeNkVIo0GEiDAAEjOMY6b9oX4B6F+0D8NJ/Aep6rNo99H+90zWbePfNYT7CjMFDKWR42eN03AMjkZHBGdWDVOUY63Vn879/5W9L7q605ma0aiVSE5acsm/u5bX9Unfe2+rSPJz4P8P/ABo+L/gT4c/Eezj1Twr4S+HVh4mtdDuebXUNQnkNv500Z4mWGOPAVgQDMc9cHHvr/wDZ/wDAP7R/hLTPD/7OfxD+HutWmunw/Z+JNC8LWul+HtZa5iYeRPKrBbmE43jCeYGiypGDn2Xx7+z1aeMdJ8K3OjeN9Z8KeMfBdkLLSPE2kBBKqGNUkjmhfck0DlFYxN3UYYc553wv+zT8QL7xVofiv47/ALRWu/EZvC2oLqmjafBo1poljFdKrKk00Vvkzuu47SWAGTkEEiurmTr83RSk35pyb0635Xy2dl0vY5IxkqHL15UkuzUUrdrc3vad3bUt/tqpLJ+z7qkcHh+HXpW1nQlTSp3RI79jqtri3dpAUVZD8hLAqA3IxXgb6HqumfEf4ba74x/Yv8N/APS9N8V2jt4q0HUNNvpZJpFeKGxlFhHG0cU8kiRtJJuQbgMAkEfWXxx+GepfF34cX3gjRvFn/CM6hPdWV7aar9gW9+yzW11FcI3ks6q/zRAYJxzyD0PmOm/sz/GTxDrOkyfHX9qXUfHvh7R9SttXj0O18KWOjRXF1buJITPJAWaSNXVW8vgEqPSsaHuVOZ/zJ/Jcu1tb6Oyel7XVmzet71JxXVNfen30tr01362On/Z/ZT4x+NqBhuHxCkJGeQDpWnY/lWN4V8X6J4E+In7RvjbX7pYdM0G70u/u5M52xxaJAzAe/GAPUgVN48/Zz8fXPjvWPiH8Dvj9qvw11DxOYH161Oh2usWV5LDGI0nSG4IEMuxVVmU/MFXj1jtP2UbeHwI3gu/+ImqatNr/AIotfE3jTVNRtlkufEJhZH+zYVlW3hJhhUKoYLGhUD5twSvKCjezUIwvvquRc3okm++ysU5KM5StdNt9tHd29b2Xbrc+Zv2b/wBpT4SWnxm8H69pnxFi1LxT8XDd2njuyazu4VtdQllafTdkksaxuIQ7WXyMchkIyBmu+/bW+L3wU1H4l6V8D/i78Qm8N6Fpuh3muXUsNpdXLtq00bQaeMW0bsphDy3PzYG4QmvqP4x/DOy+L3w31n4f3WotpsmoRI1nqCReY9hdxOskFwi7ly0ciI2NwzjGRmqfwh+Ft78N7fxFf+IPFA8SeIvFesSaxquqCy+yLIdiRQwpF5kmyOKKNEA3nOCe+KGlJKC91Rvb0+yl1Ti25Jtu1opX6SpOMnPdy3/Vvo1JWjZLq3pu/nnxN8SNH/aX/YY0jW9Xlivjq+raBouvJCzRh7hdXtYbjHRkDj516ELIvQ1B478Sa54P+BfxK/Zv+IOozXet+E9JhuvD+p3DZfXNANzGsExP8U0JxBL7qjc7817B4i/ZrOr6v42uNL8aDTdK8aazoXiGbTv7N8wW2oafcQyTSq/mrn7QlvErDaNrLvy3K1d/aS/Zx0P9onw1p+mXGtzeH9a0i6W4sNYt4fNeONiBPbugdN8UqDDLuAyEbnbg1fmbdrc71Xa6irr/AAyvb+7dWu1aUuWKj/Ls/m9PmrJ/3knqlr5h4o8dfGbwV+1F49/4VH8B/wDhZH2zwx4b+3/8VRaaP9h2vf8Al/8AHwp83fuf7v3dnPUVh2fxT+Mi/Ej4sfEDx18Hh8P/ABL4f+Eq3Om6Yddt9ZE4huL2SOcyQKFA8zcuwjPyZ6EV9MaD8Ov7E+KPin4lf2x53/CS6XpWm/Yvs+37P9iNyd/mbjv3/aem0bdnU54Yfhnby/FjUviZd6ilxBqfhi38NSaY9qCuyO5mmMhkLfMGE+3Zt/hzk5wInFvRPpPXteMktvNpdf1NIySu2v8An3p35XBtO/o+233+X/Cv9k79nm/+FOjyeJPhx4f8W6l4i0yHUNV1/VrVLzUL+5uIhJLP9qfMqFmckbHG3IxivI7SG68ReC/DH7N2t69qF34M/wCFtan4KuLp7t/OvtGsYJrqCxkmBDMCyJbsQclYtvByK9QX9lX4peGR/wAIt8Kf2q/FXhLwAWcJ4fbRrTULizhcnMFnfy/vbeNQcRjDFABgnrXcah+zL8Obr4OWXwYsJNW06x0udNQ0/Vre7I1O21JZDKL8TkZNwZGZmYjB3sMYOK0lKMpuol7rt7vpJP00ScUtve6K5lGMlBU27y1971jJeurak/8AD1dijr/7MX7PejXOgeLtF8LaH8PNQ8Lalb31prWgW9rpcxIYIYJpAm2WOUN5bK4O7fwQTmuV+F3wf+EvxB+IHxo1fx58LvCPiS/h8evbR3Wr6JbXkyRDS7BhGryozBQWY4Bxlie9WtI/Zg+I+ua9pdz8dv2kda+Ivh7Qb6LUtP0AaDaaTBJcxHMLXjwEtdBGCuFbaC6gnPIMWt/s5fH228d+LfE/ws/asPgvSPFmrf2xPpA8DWWomOf7PDCx8+eTccrAnQAD06kqD5W29bqS9G3Tevm1F7XW3dlPWNl0a/BT/K63tv5HlnjXRtJ+GXgz9pb4S+FY/sXg7RLXRdc06y8wmDTZr7LXMEWSfLj3QrKEGAvmnAANfSP7TEscf7N3xLld1VP+EQ1T5ieP+PV6peE/2bfCWi/DbxV8P/FGtav4ruPHhnl8Ua1qMoF5qM0sYjLAqAsSoiqsaKMIFGMnJPn8v7JPxV8QWcfgb4h/tYeJ/Enw3Ty4pPDx0Kztby7toyCkFxqKfvZVO0BztBcZ6ZzWdWn7WLpN7xSv02afnppbTXrYunUVKpGsls27deny1abeul9LkUXgjwt8bPj3aeFPihpkOt6B4D8DaNqmkaFejfZT3t606S3csJ+WYokCRqHDKu9uMnNWvGXwy8CfA742fC3xl8I/Den+FbjxZrcnhbXNL0eBbWz1KyezuJ1ke3jATzIZIVYOqg4ZgxIxj0D4t/Af/hPtS0nxl4H8dar8P/G2gWz2Wn67pcMc6taOQWtrm2kHl3MOQGCNjawBBHIOZ8M/2efEOg+M7b4m/GP4wat8TfFum28tppVxc6dBptjpkUnEjQWcGUWZ1+VpSSSuBxW/PzTUtrNt+acm7fNPld7W6XSRgoclNx3vFJeTUUr/ACa5lbr2Z4b8MJ774Ea/4i+O8NxcSeCfE3j3X9H8c27OWTTnXVZ47PVkU/dVMiGbHGxkfB2E1c8V3l5f+F/Gngez1a50/T/iB8c4/DOqX1nLskj0+4ht2mVJB93zVj8rd/0175r6T8E/CTSvDPg7xF4J1y4h1/TvEmr6xqV3FNa+XG0OoXMkz27LubcFEpTdkbsZwM4rgvh9+yJ4R8I/B7xN8FPEXiLUvEeia/rM2qW9zIWgvbBf3X2ZUm3sTLB5EZWXjJUfKBweelHlUOdXUYRVu/vU5Si//AZW3TTtslfaq+aUnB2bnJ37aVFGS9OaOmmye7bPOv2ivhz+zB8JfCtt4bb9kzxTfQT2Ms8fiP4eeEoJb3RfI2lZ5L/cskUq8OGcsDsJbIyD9LeHPE8OrfDHTPGejfbruK70KHUrX7eEFzKrW4kTzRH8vmHI3beMk44rxa7/AGYPjhrkE/hLxV+2T4v1HwPcwtazaZD4f0+21OW3Ix5b6kqmRiRwzbAWBPrXs/h/wXqXhfVNLs9E8SmDwfpGgR6PbeH2s0ciaNlEdybpj5hxEvl7Dwc7ic1bTlTnC+stn20lv5/Cla+u+mpGkZxklot131jt+Ld7eWuh4X+zl+z38F/H/wAFtC+InxE8AeHvGnifx5ZLrut6zrVhFe3Ulzcjc6JJIGaFY8+WqxlQoQd8mqXxA+H/AIW07QPhJ+zBpfi3VdV8B634pvtK1cyakJJWtLS2uLpNJeePawjDpHFsJ8zZHtJNb13+yz8S/DV/e2HwO/aa17wB4Q1G6lu5vDp0G01SO1aVi0q2U02HtUJZmCruCsxI9K62X9lz4ct8HrH4P215rdrFpl0NVs9eivSNXh1YOZDqIuMf8fDOzlmxghiuNvFVJxl7yjZXj7vo07drJXSvvtomxpNXi3d2l73qmr97t2btt5tI4D9pD4AfBv4e/B7W/ij8OPAWgeCvFfgCzbXtE1fQrGKxnW4txuWKVogvnJIAY2STdkOe/NcVqepTeHv2u9e+NMsLW40q18HaXrC84j07VY7qCTd6BLkWchJ6CI16VZfsufEfxNqVnD8ef2ldd+IfhjTLuK9tvDyaFZ6Rb3EsTBohevBlrpFZVbY20FlBOeldj4g/Z903xPrvxT1PV9eMlp8TdAsNDktVtMNYfZo7hBMsm/52JuAwG1dpjHJzxLbglPezvb5ar1mvdfZK99XZpRnFwel1a/8A29Fp/wDbtm13b27+N/F6f/hNv2lvh/4sDF9O8G+PbLwlp552m7k0+5utQcdj1sos9mhcete2/tJeA9U8d/Cy9bwwgPijw1cQeJPDr45Go2bebEgPYSANEf8AZlNY+i/s3/2T4T+G3h6bxtLe3vgbxI3ijUNSmsf3mtXkiXPnsy+Z+6LyXTPnL4ChcHqPTvDOleJdLbVz4j8V/wBuLeanNdaePsEdt9gs2C+Xa/IT5uwhj5jfM27npRyuNN04vVSbT87Q1S/xc0knslq9rnNzVFUktHFJryvPR/8Abtk7bt6dbeH/ABK8XaX+0F4b+Ffw/wDDspbTfidJb+ItXTPzR6HZiO4uI39C8zW1uR/00f0NedatpfiHwF8ePi3+0b4LhvL2Xwrr2n2HifRoGLDUvD7aTZvK0cfTz7diZkxgsBIn8QFe7fCb9n3TPhX448UeMLfxBLqMWrs8OjWMlsI00OykuZbqa2iYMd6vcTu+cLhVjXHyAnqPB/w7Xwp4s8deJ31UXq+NdTt9RNsbfYLURWUNt5e7cfMz5O7OFxuxg4yXdqXPBWdm+6Tbj7vdrlVpefNZ6piSWsJarRdrpX97yd3dekdNLHBfB/XdI8T/AB2+KHiPQNQhvtM1PR/C13aXMLbkmhktrlkdT6EEGvb68f8Agd+zlovwI8VeOtX8Na9PPo/i67triy0iSEhNHjjEpMET7zuiLzOVUKoQcc9a9gpu32f+Gvrb5bEq93zf8P0v8wrPvY/P1G2geWZYzBM5EczR5IaMAnaRnqfzrQqpd2lzLcw3VrcRxPEjxkSRFwQxU9mGPu/rSKIpNLj2Hybm7STHysbqVgD2yCxB+hqzZXBurWOcrtLDDAdAQcHHqMjg1XktdVlQxvqFuqsMMUtmDY74Jc4PvirscaRRrFGoVEAVQOwHQUAOooooA8J8b63d+GvB2teIbGOKS502wnuolmBKM6IWAYAgkZHYisAfFbTzeyaX/Y2piSO4/s9r0xR/ZRdm2+0LHxJ5mCp67cZ4JGRntfEPgy88S6FqHh6+0/UY7bUraS1laGIh1R1KkqSpAOD3BrD/AOFOwZlP2bWv32qLqzfIOJlthbhR8n3dgBx1z3xxUNSd0u36/wCX42KVtPn+Wn4/gc14e+Mlje+HbLUdc0TUrW/urC0u4YEhTF+0zrGPsw8w8GVlUCQqQGUng5rUX4o6N5CPLpGrRTvPLZC2aKMyfbUZR9l4cr5pDBl+bYVBbdgHBY/AS2stNj06SfxNdG1tbazsJ59nm2McEiyR+UViAzvVWJcNnaB90batD4KRNCEuD4hnmWWW7Fy4USC9dgxuxtjCiUBVVeNoXIC4Jzq2nK/TX/gfhe/na2lzNJpfd+Wv47eV+tjqByM4xTZHaON3WNpCqkhFxlj6DJAz9SBV0aPq4AB0y8OB1MDc/pTJtE1iWF4ksb6JnUqJEgO5CR1GVIyPcEe1Q9tCl5nOeGvFlh4qWeTTbW8SO22JK88YQLMRl4CMk+ZHwHGMAnAJIIHqngb/AJBM3/Xy3/oK15t4a+HMnhTz10qy1Yx3IRpo5ULh5gMNOTtz5j8bznBIBwDkn03wbbXFrpksdzbyQsZ2IWRCpxtXnmqYkb1FFFIYUUUUAFFFFABRRRQAUUUUAFFFFABRRRQAUUUUAFFFFABRRRQAUUUUAFFFFABRRRQAUUUUAFFFFABRRRQAUUUUAFFFFABRRRQAUUUUAFFFFABRRRQAUUUUAFFFVZtRt4JTE8d0WXqUtZXX81Ug0AWq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oooAKzPE+u2/hfw3q3ia7ieSDSLGe+lRPvMkUbOQPcha065D4w/8AJJPG/wD2Lmpf+k0lZ1ZOFOUlukzpwdONbEU6c9nJJ/Nnzo37fjBiF+EwK54J17Bx/wCA1J/w34//AESVf/B//wDc1fIuR60ZHrXwP9uY/wD5+fhH/I/on/UDh3/oH/8AJ5//ACR9df8ADfj/APRJV/8AB/8A/c1H/Dfj/wDRJV/8H/8A9zV8i5HrWl4d8O634t1q28PeHNPkvtRvGKwwR4BYgEk5JAAABJJIAAJNVHOsxnJRjO7f91f5Ez4E4apRc50LJatuc0ku794+qP8Ahvx/+iSr/wCD/wD+5qP+G/H/AOiSr/4P/wD7mr54n+DvxGhv9J06Lw8LyXXZJItPexvLe7hneP8A1gEsMjRgrglssMAEnABp7/Bn4kC/0nTodBhuZNcuJLSwltNRtbiCaePO+Pzo5GjVxg5VmB4PpWn9p5s+r3t8K300231X3o4/9VeDlryw2b/iy2V7v49lZ37WfZn0J/w34/8A0SVf/B//APc1H/Dfj/8ARJV/8H//ANzV8+n4J/FAf8JHu8KyKPCX/IYLXMAFt8hfgl8SfKM/Ju4I9RmTV/gb8UNES4a88NxyvZ3cFjcw2Wo2t3NBcTECKOSOGR3QuWXG4DOR61X9o5vZS1s/7q/yF/qtwbzKNoXfT2sutn/P2afzXdHv3/Dfj/8ARJV/8H//ANzUf8N+P/0SVf8Awf8A/wBzV85+JvhT488I6bPq+t6PCtpaXIsrqS2v7a7+yzkZEcwhkcxNgjhwOo9avSfA34qRWem3z+FGEWqzWtvbj7Xblw9z/qBInmbod+RgyBR70o5nm0nyxbb0+yuu3Tr07j/1U4P5VPljZ3SftZWbW9vf1t1Pfv8Ahvx/+iSr/wCD/wD+5qP+G/H/AOiSr/4P/wD7mr5j8S+Ctb8Jbl1m40XzY52tpILTXLK8mikGch4oJXdMEEEsAAeOpxWDketYyzrMYO0p2fov8jqpcDcMV489KipLupza/CR9df8ADfj/APRJV/8AB/8A/c1H/Dfj/wDRJV/8H/8A9zV8i5HrRketL+3Mf/z8/CP+Rp/qBw7/ANA//k8//kj9TPhh48tvib4E0rxxaWEllHqaSH7O7hzGySvGw3ADI3IcHA4xxXU15F+yZz+z94V/7fv/AEtnr12vusJUlVw9OpPdpN/NH8/5xh6eDzHEYeirRhOcV6KTS/AKKKK6DzQooooAKKKKACis69vbuK7MEBiCiNXJdCxJJYdiPSovt+o/89Lb/vy3/wAVQBrUVk/b9R/56W3/AH5b/wCKo+36j/z0tv8Avy3/AMVQBrUVU065muUl8/Zujk2AopAI2g9CT61aYhQWPYZpNpK7AWivC/Cv7Y3wl8ZfC2H4s6Hba5Jpr+I7bwvPZNBCL21vZ7hII/NTzSgQ+Yj5Dk7DwCQVr3Sqs1/Xkn+TT+YPSTi91/m1+aa+QUUUUgCiiigAorzHxh8c7fwx8SV+FOj/AA28XeLNe/sIeIpE0Y6ckcdmZ2hyWu7uDLb1+6oJwR74g8NftJfDzxbffD+x0ODV5m+I6aodOZ7VYxaSaeB9piugzho3VsphQ43KecYJcU5K6/q17/k/uCS5XZ/1pf8AJ39D1WiiikAUVjeM/FOn+BvB+ueNdWhuJrHQNOudTuY7ZVaV4oImkcIGKgsQpwCQM4yR1rhbD9orwXrPiXwd4P8AD+ka7q2r+L9Gi8QG2tIIWOj6dIislxfs0oWJTuCgKXZmBCg8El/6+9/km/RNg/dV3tr+Fv8ANL1aR6nRXI/Cf4m6D8Yvh/pXxH8M2l/a6brCytBFfxok6+XK8R3Kjuo+ZCRhjxj6V1pOATgnHpTknBtS6ALRWB4E8W/8J14VsfFX/CM6/wCHvtwc/wBm67ZfZL6Da7J+9iy23O3cOTlWU96f4z8Y6L4E8O3/AIk1uU+TYWs935EbJ506xRtI6xKzKGbajHGR05wOaUvdvcaTk7I3KKwNX8Z6Xo1z4ctbqC6Z/E979htDGqkJJ9nknzJlhhdsTDjJyRxjkb9NpolNOzXXX5BRWbDrXneILrw//ZOpJ9ltIbr7a8GLSXzGkXy0kz80i+XllxwHQ960qQ+tgoorA8V+NdJ8JfY7a5gvL/UdSdo7DTbCHzbq6ZRltq5CqqgjdI7Ki5G5hkZLgb9FcjofxFttR1uLw1rvhnXPDGq3Uby2dtqyQEXaIMv5U1vLLCzKOTHvDgfNtxzW/r2rf2Fol/rX9m3+o/YbeS4+yWEPnXM+xSdkSZG5zjAGRkkUPRXBe87Iv0VlaNr39s3Oo239japY/wBnTpB5l7b+UlzuiSTfCcneo37CeMOjjtmtWm1YSdwooopDCis7VvEGkaHNptvqt4IJNXvBYWS7GbzZyjuE4Bx8sbnJwOOvStGjcNtAooooAKKKKACiioLi/sbSa3t7q8ghlu3MdvHJIFaZwpYqgPLHAJwOwJoAnooooAKKKKACiiigAooooAKKKKACiiigAooooAKKKKACiiigAooooAKKKKACiiigAooooAKKKKACiiigAooooAKKKKACiiigAooooAKKKKACiiigAooooAKKKKACiiigAooooAKKKKACiiigAooooAKKKKACiiigAooooAKKKKACiiigAooooAKKKKACiiigAooooAKKbJJHDG800ipGilmZjgKB1JPYVw/w/wDjP4G+KEWuXfgu7nv7LQtVbSJLxYwIbmVYIZi8DZ+eLbOgD4AbBK5XazOMXNuMdWlf5bfmyKlSNGHtKjsu53VFFFIsK4/4xf8AJIvHH/Yuan/6SyV2Fch8YVZvhH43VFLMfDmpAAdSfs0lZV/4UvR/kdmX/wC+Uv8AFH80flpmjNR76N9fltj+suYkzXoHwR8a6H4K8YXNx4jlmt9O1bSrzSJ7uGMySWYnTAmVRy20gZA5wTjPQ+d76N9aUpulLmtf/g6M5sXh4Y2hLD1NpK2m/qvT7j2f4b6z8M/hf4oiu28fvrUWuabfaRqN1p+k3ESaYkq7Y5kaYJJK2cEqIxgFsFjwek+G3xD+GfwztfCvh1/G66xHB4sfX9Q1C2067SCzgW1kgRAskayu7bgx2oQOmTjJ+dN9G+uujj50JKVOKTVrb7JqVt9rr11eu1vIxWQUcapqtVm+dWl8KvpJJ6R0aUtLaaK6et/sLxJ+0Z8K9R8M65p1hrJS78Q+H78agxsbjM2pbLeC3XOzHzRROdx+UdyDxXK6j+09pGifGXUtY8MaLpU/hfU9VtLrUL+3tbhb6/iijCjPnvhdjEsFWOPJQepJ+Z99G+t5ZxiZKmtLwd721et9dfytocdDg7LaMXB80k01Zvvy9ktuVcvay6pW9m1XxF8PvC/gf4gaLoPjk+Jrzxne2n2VI7C5g+zQQzmcyztOiAyHJXCbvXPPHZ2XxN+FTp4Z1Xxf4ysvEGt6DqOivp+qRaDdWmoWtrHKrXKXjANHMqINqbGdiee9fM2+jfWWGzGphZRdOKtHlsndpcruuvdvV666NHXW4foYiNqlSd7tt+6m7xjG11HRcsUmlZPrc9J+LevWPiHUb3U9P8Z+E9WtrjU557e30vw89hdpE7MytNKbKDzMDAO6RzuOeeWrzrNR76N9cM3zycv6/E9fB4eOCoqjB3S8kvySX4EmaM1Hvo31Fjq5j9H/ANkn/k3zwp/2/f8ApdPXr9eQfskhl/Z88KBlIJF8efQ3s+K9fr9MwH+6Uv8ADH8kfyzxDrm+K/6+T/8ASmFFFFdZ44UUUUAFFFFAGTf/APIRf/rhH/6E9RVLf/8AIRf/AK4R/wDoT1Q1LU7LSbY3d9N5cedo4JLN2AA78UAZ+neLdI1TUDptq0vmfNsZkwsmOuOc9MnkCtquA0nVPBen6r9ugi1CNssEMiqY488HAU7uhI5zXexSxzxJNE4dJFDKw6EHkGgC7pH3bn/rv/7IlXpASjAehqjpH3bn/rv/AOyJWhUyjzRce4H5naZ+zz8WvCPws+FHiLwj4H1uL/hI9e0y18eaEdMmFzA9nrLXFpqTQ7Q6FYg8buwx5bRk8cjrvGPhO40fXNDfxl4D1sePrj4+afdXPiKXTZhDe6S98Wswl4R5csKw+Wq26uxiZCSidT+gdedWf7Pnwi0/xe/ji08KPHqUmqPrpi/tK7NiNSZdrXosjL9lW4Iz++EQfknOTWkJctZVOilzf+TQlb/yS3kna1tip76k+rVvLaa1/wDA/vV973+XtU8JeO7G9vPBn/CvPFU9437RNp4ta4g0a4ksxo8tyki3YuQnlMgAw4Vi0ZzvCgZq/wCDvBHiiT9pK/8AgbaWfleGvhjqOrfEDR52K+SJtViAsYNo+75M8+oMMjoi46V9r1zPhT4ceDvBWr69r/h/TJo9U8TXK3eq3tzez3c9y6ghFMk7uyxoCQkSkIgOFUCojG0VB7Wa/wDJYRT8muRST76W10qpPnbl3d/vlKT9U1OUbdn3Wvw/4E+FPxVtvBPiCDUNI12DxInw68Raf4mtbXwNdWh1rUpoWEQutRmvHXVbrzQWiltoHG1nUmPcFr1r4BfDfWfAXxi8EXOneCtS0XS9Q+DtnD4gm+wyxQzaxDPbhFunIwbpY2lGHPmbQR0HH1ZRWkZuLv8A1tUX3e/f5Ihq8eV/1rD8fcX3s+c/F/w68a+J/wBsE65pHiLxd4T0lfhvHZtrej2No8Us/wDaUjG1Mt3bTxBtpD7VCyYAOcdcTxp+zp4W0/4nfAXwJp3gK61zwPoEPij+1DfWz31t5k9vG4e9dgULSzF2/ecM2cDgAfU9FQtIqPa/4uT/AA5ipSbm597fhFR/JfjY/P8Ai8EePdQ+Dfwz8CeO/hd4kutKsbPxTblpvDdzq13Z3CXbx6bbizlDwQ7odvl3VzCyooGx4wxYzeGvhD4s8aWmnP8AEf4b+IdUlg/Z7GlsdW0u5Zl1qO6lKQ/vF/4+1IVkH+sHysvUGvvqipknJSu9ZX19VNX9Vz/gut26U7T5ktO3T4oyt6e7b5vpZLw19N8Zat+xLJo+saZq9z4qvPhi1tc2c1vIb6S/bSyrRNERvMxkJBXG7dxjNePfAz4SeMf2Y9f+HPiTRNJ8Xa9o3xK0Oz0nx1FcW893d6Vqyxb7W6kQKWhhQO9swICxoqFuRmvtOitak/aVJ1Nuff09669HzfJpPdGSjalGj0je3q+Wz+XL87tbHwj8B/g94w8EWv7Pmt6H8PNV0DxFOviqz8U30mlTQypC8Vw9omoMVyI/NWExiXgHGzrz0Hwj8BeLLDWvhSul+AfEeifEDRry7f4oa/e6dNDHqkBt5lkWW+ceXqXm3DQvEI3l8sDP7sDFfZ1FTN88m+/4at2Xk76rqXUftL+d/wAb6+q6PoeJfsa+Hdf8M/s0eD/D/iXR9R0XVLeK9Wa1vbZoLiAteTsu6ORQVJVgwyOQQehqn4z+HHivQ/AfjezbR4vF+oatoGo28OvqXfV2LQuUgeFt2VLYAFuypuYYgQZNe80U6kvaSlLvf8RxlyyUvO/43PmqH4eaveat4Z8LeN/C15rtzB4qjv8AV9ZfT5Db6nYvpt2IfO4KIsTEQNBnYPl4xNgx2fg4aYbCy8ceAdV1TwJpureKLeDRotGnvY4He8U2EgtERmMIhE6xOqFE3qQVBBr6ZoqXq2/X8kvvSWnZ/cRFcqS7W/8Abvz5tfJWPFPgd4e8aaR4mM/jHT9QjuP+EL0W1ee6BfMqXF6TC0vKvIiPGG+YnJBJOcnoPjH4Tj8Yav8AD/T77QX1XTIvEpm1CIwGWFYRY3QBmABHllyind8p3BTnOD2viPwzpviqyjsNTudWgijkEobTdXu9PkLAEYMltJG5Xk/KSRnBxkCq3hnwTo3hOWeXS73X52uFVXGp+IL/AFFQBnG0XU0gQ88lcE9+lU3zO76O/wCN/wAx7Xt1Vv8AyXl/LU+a08PaDo/jfw3oXjvwHqd/oFnceMltNJj0ee8jjtPt9v8AZitoiMzwBSuwKhVSUYYChhPFpnirTbjR9D8Y6frMqvoWlieyTfdXx0ddQuWu7dVjzJMyo2mrOibmZAR83f6auPDuj3Wv2Xiiez3anp9tPaW0/mONkUzRtIu0HacmKPkgkbeCMnMPibwh4c8YWsVp4i0tLpbaTzreQO0U1vLjHmRSoRJE+CRuRgcEjNRG8YwW7j+Nr7+t9e6uutxytJy/vX+V2np2tbTto+ljwHwloFjF47/4lng298KWQ8Yx6hZ/2haGwgW1i01ore2tRJhWaaSWdxFFny1MgcI3ynhdQ0TxBb6R4j8RXPgqfQxe+A/EcWsrD4eurNY7wiF0iubud3e/kAEhFwTsb5th5YD6p0D4b+EvDmoLq9nbahd38atHFd6rqt3qc8Ct95YpLqWRow3GQhGcDOcCtHxP4X0Xxlo03h/xDbzXGn3OPPgjupYBKoP3HMbKWQ9GQkqwyGBBxTta1u1v/JeVv7tfVLbW7jJqXM+6/BuX5vz076W8Cn8AXviPxpDDrfhK8vtFufHdpezCazdraW1Xw6I/Mfja0PmgRkn5S3yHOcVDaeDxpjWFn448A6rqngTTdW8UW8GjRaNPexwO94psJFtERmMIhEyxOqFE3ggqCDX0wAFAVQAAMAClpy1fyt+EVf1SWnZsmN1FJ9Lfhzfnza97Hyhc/C7xRqnhfxFceMPCOpajrth8NrGPS5JoXuJotRjkvmjWJxnddxgwjchLgtwfnJPRa54A1rSLrxpYeFPCt/b6Rfaf4Xu762soHj/tILdznU1UjHm3D26gScl3yoOSwz9G0UN3187/AIt691rr3sG/9dlFfL4dO12fMcngexuNY0zXdO+Gt5D4NsPHdld6XYSeHpVeztzYPHcTR2TR+bBC115TEbFG5PMwB8x1tF8M6tD4902Y+E9Vj8ZxeL7+81bXzYSrBPobGcxR/bCPLkj8prZFtwxZXTOxdpavoailH3Wmun+Ufw93VdU2gl7ys+1v/Sv/AJJ/NJnkXxOtdM17xF4U1zxX4T1PxB4IWyv1uLD+w7m8Md+5h+zzTWQjaU4RbhQxjOxnBO3INcDqHhbUJdRvTB4A8Sx+J59R0WXwdqF1ay3D6VpkaWwlhkvd0iW5Qpdeajy5k39JN2K+m6KIe40/63v9/S/SOiCT5lb+v+G7rq9T5p0v4S21ze+HdS1PwHPJdXvj/Xhq0s1k+6TSpGv2RJiRzaOwhYI37piwOCX59K+DWmHSvh/F4M1zRb62SXUNct4LSeylEUdit/OIkJK7Y4zC0flgkBkxsyBx6ZRRZcnI9v8AgJfp+LHJ3lzrR3v+Mn+v4I+XtW+G/ivXfCv9k+IvDmqXK+Eb3SfCmmfunaS7sk1WCSe8UryUa2jtNzjG0xTc4Ga7bRvBE2lX3j7wjovww0660G71yzk0ywvY1tNKgQ2EDSTxjY3AmDf6lCfM6lTlh7XRTvpZ9b3+fK397V/mLrdf8N2+5afmc54B8Mar4S0AaTrHiS41qfznlEsvmFYUbGIYzK8kpRccGSR25PzYwB0dFFDd9WJKwUUUUhhRRRQAUUUUAFFFFABRRRQAUUUUAFFFFABRRRQAUUUUAFFFFABRRRQAUUUUAFFFFABRRRQAUUUUAFFFFABRRRQAUUUUAFFFFABRRRQAUUUUAFFFFABRRRQAUUUUAFFFFABRRRQAUUUUAFFFFABRRRQAUUUUAFFFFABRRRQAUUUUAFFFFABRRRQAUUUUANdEkRo5EDIwKsrDIIPUEV5B8NdB1nTvF3xVnu9FvbW31DxmLmyeS2dEuIP7I02PzIyRh03xyJuXI3Iw6g17DRV0p+ym5rqmvvcX/wC2/iYYugsXRdGTsrp/df8AzCivl79iTxh4t8V/8Jn/AMJT4p1fWfsv9neR/aF9LceVu+07tu9jtztXOOuB6V9Q1xYLFLG0I14qyd/wdj3c8ymeR4+pgKklJwtqttYqX6hTZI45o2ilRXRwVZWGQwPUEdxTqRmVFLuwVVGSScACup+Z5K8jkm+EPwmdizfC/wAJFicknRLbJP8A3xR/wp/4Sf8ARLvCP/gktv8A4iul03U9N1mxh1PSNQtr6zuF3w3FtKssUi+qspII+hptxqul2t/a6Vdalaw3t8JGtbaSZVlnCAFyiE5baCCcA4yM1j7Cj/KvuR3/AF7HXcfaTuvN9N+vQ5z/AIU/8JP+iXeEf/BJbf8AxFH/AAp/4Sf9Eu8I/wDgktv/AIiuuoo+r0f5F9yI/tHGf8/Zf+BP/M5H/hT/AMJP+iXeEf8AwSW3/wARR/wp/wCEn/RLvCP/AIJLb/4iuuoo+r0f5F9yD+0cZ/z9l/4E/wDM5H/hT/wk/wCiXeEf/BJbf/EUf8Kf+En/AES7wj/4JLb/AOIrrqKPq9H+Rfcg/tHGf8/Zf+BP/M5H/hT/AMJP+iXeEf8AwSW3/wARR/wp/wCEn/RLvCP/AIJLb/4iuuoo+r0f5F9yD+0cZ/z9l/4E/wDM5H/hT/wk/wCiXeEf/BJbf/EUf8Kf+En/AES7wj/4JLb/AOIrrqKPq9H+Rfcg/tHGf8/Zf+BP/M5H/hT/AMJP+iXeEf8AwSW3/wARR/wp/wCEn/RLvCP/AIJLb/4iuuoo+r0f5F9yD+0cZ/z9l/4E/wDMgsbGx0y0i0/TbOC0tYFCRQQRiOONR0CqMAD2FT0UVslbRHI25O73CiiigQUUUUAFFFFAGTf/APIRf/rhH/6E9UNR0ux1aBbbUIPNjVw4XcV+bBGeCPU1tXOnJczef9oljbaEITbggEkdQfU1F/ZC/wDP9c/+Of8AxNAHM/8ACFeGf+gb/wCRpP8A4qtiCCK2gjtoF2xxIERc5woGAOavf2Qv/P8AXP8A45/8TR/ZC/8AP9c/+Of/ABNABpH3bn/rv/7IlWrt7iO1mezijknWNjEkkhRGfHAZgGKgnGSAceh6UlpaJZo6rI7723kvjOcAdgPQVMQCCD3qZJuLS3GtzyTwT8T/ABnqXhDwlBJodlrPifXtOn1Fw+ofZoPs0JUGR3WA7XZpI1CKhGScsAM11knxGtH+Fs/xPsdNllhh0uXUhZySCNyUUloiwBAOVK5AI7jNU7b4Q6Vp+l6Tp+leJ9esZ9DSe3sb6CS3+0RW02N9ud0JRo/lXBZC4Kg7s81sy+AtAbwHL8ObdZ7bSZdPfTcxSZlWNlKlgzA5fknJB5Oaqbupcu/T8f8AgfO9tAjZSXNt/X/Bt5b6nFap8ZvE+jx6vJffD22X+xdMg1y5C61n/QZd4GP3HM48t8x/c4/1nTL/ABH8ftB8PeJL3R5V0r7NpVxbWt6bjWY4L5nmCNut7QqTMiCRCx3L/EFDFa6XWvhhoGuprSXd5qCDXdGh0O58uRBsgjMhVkyhw/71sk5HA49XXPw4s5NauNXsPEmvaXHfSwT39nY3KRQ3ckQVVdm2GVCVRFby3QMFAOecvTnXb/g/5fO5GvL5/wDAX63+Ru6uXaSwtBLIkd1cmOUxuUYqIpHwGHI5Ren071xfhv4jfDDxf4luPB/h7xTqt1rNnvNzZn7fG9vsOG8zeoCYPHzEckDqQK7jUbW4na1ntRG0lpMZgkjFVfMbpjcAcffz0PTHfNUrbTp7O/vNVtPDejQXuoeX9ruY5ystxsG1PMYQ5faOBnOB0pFF3Rria80exu7ht0s9tFI7YxlioJOB7mrtVtNtDp+nWtgZN5toUh3Yxu2qBnHbpVm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R/wBgX/me/wDuF/8At1X1xXy9+xJ4P8W+FP8AhM/+Ep8Lavo32r+zvI/tCxlt/N2/ad23eo3Y3LnHTI9a+oa8rJIuGApqSs9f/SmfXcd1IVuIMROm00+TVar4IhVe/wD+PG5/64v/AOgmrFIyq6lHUMrDBBGQRXpVI88HHuj5OL5WmfN3w21zxVF4a+C/g/QvEk+kWWvaRqzXrwW0EsjGEI0ZUyo4UgsexBzyDxiro/ibxB8QNZ+Cms6x4iOnarfW/iO2lv7eGEO7xlI9yJIrRhmEYOChHJwOmPoi18L+GbE6ebLw7pludJSSPT/KtI0+yI+N6xYH7sNgZC4zjmqk/wAP/Ad1ZW2m3PgnQJrSzWVbaCTTYWjhEpzKEUrhQ5ALY6nrmuR4Wpp734v5enXY+qln2ElUlU9jZvn1tFv31WTv/N/Eho/5LHkPhD4l+OPGkvhLwxdeJxpP9pJrDTa5a2sHmaibOfyoxCsqNEu5T5j/ACH7vy7RWN4q+N3xB0r4caD4003W7ObUJL7VNLktFsg8Wpww+ao1FAqs6rEI1kYKdhBI9BXv994R8J6npMGgal4Y0m70y12+RZT2UUkEW0YXbGVKrgcDA4qb/hHPDwnt7oaDp3nWlu1pbyfZU3QwN96JDjKocDKjjjpUSwuIcOVVNbLXXV6a2W2zVl/NfdIyhnGXRqqo8MnHmb5bR2fPpe19eaP+Hk93dcsXhOWSfwzpVxLr41t5bSKQ6kERBdllB8wKgCgHOQAOla1VdM0vTNFsYdL0bTrWwsrcbYre1hWKKMZzhUUADkk8CrVeifN1WpTbjtd9l+C0Xy0CiiiggKKKKACiiigAooooAKKKKACiiigAooooAKKKKACiiqR1ez3MqrdPsZkJS0lZdykgjIXB5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iigApCQBk9qWmSmQROYkV3CkqrNtDHHAJwcfXBpSdk2NK7PNfD3x60HxDc6XcxeEvEtn4c1+6Wz0bxLcxW39n6hKxYRhFSdriMSFSEaaGNWO0A5Zc9x4e8UaF4rt7u78P34u4rG/udMuGCMuy5t5DFNH8wGdrqy5HBxwTXzz4atdU0fXPD8Hwp8M/EPwfrc2q2zeJPCl/b3k/hi2tXlzfGK5uIzartUyNF9hlTe+zMe0uBzh8FDwp8PfEPhGz+D8Qtrz4o6lPrCy+Dr6/sxp0stxLa3RsLXyzqkWw28QVTJHGWUsv7naBX0X9bwW+zXvPVWTtays7kktWu/4Wm/W/ux01363SX19RXx98J/hPqOo6z4EsPHXw6vpdN8OQ+Nzb2+paKY7WzZtWtZNPCxENFGPKG+BASFEeU/1eRiJ8HdX8PfDL4QB/Aen22i/8I7I/iuw1LwBeeI2k1porUW815p1rLFcSSoiTxrK+8Q8LtXKstfZ5l1t+Ll/8j97S8x8urXa/4f191z7K8Ta9Z+FfDmq+J9QjmktdIsp7+dIQDI0cUZdgoJALYU4yQM9xUui6rb67o9hrdokiQahbRXUSyABwkiBgGAJGcEZwTXx/4h+H+sp4Waz+K/gjxZ45af4dJpvhORPD8093p+qhrvzVdYpbg2Nw8Ulkonkm5ELK0u7Kn6w8B21xZ+BvDtpdwSQTwaTaRyxSKVdHWFQVYHkEEEEGiK1nfpa33zT+ei06X63Ik7OCXVNv7oNfm15tPsbtFFFIYUUUUAFFFFABRRRQAUUUUAFFFFABRRRQAUUUUAFc1q3iL/hE/Ct7r/8AYWr6z9lupv8AQtJtftF1LuuWX5I8jdjOTzwAT2rpax/7Q/snw/qGq/Ybu9+xNe3H2a0i8yebZJI2yNMjc7YwozySBQB4VqX7S2v6J8QYNV1r4cfEWx8G3mnJp1vY3Xh1Ip5dZefKlGZhuBiBUKHyTnCd6928J+If+Er8P2mv/wBh6vo/2sOfsWrW32e7i2uy/vI8nbnbuHPIIPevlu9svjNqnju2+K+rfDzxlf8Agyy1kata+GrrUPNvreZYjtmSBgWVVckiIAY+6OOa9+j+M/hX/hMdB8C3Vlq1nquv2EV8iXNuqLaNJG7pb3HzZjnIjf5MHlTzQB3tRXVzDZWs15cFhFBG0rlULnaoycKoJJwOgBJqWjrSd7abjVr6nNv8RPBsfhLTvHJ1kHRNW+yfYrlYJWM5uXRIAsYXflmkUY25GecYONLQfEWj+JrOW/0O8+0wQXdxZSP5bpiaCVopVwwB+V0YZ6HGQSOa8F8F6bNP8SLH4Ivbyrpvw61m+8SElD5b2sw36ZGD0O1rubAHQ2Y9qw9X8Y+LVttKTWPEIh8PS694qiur3UvFt3oUQnh1ApaQNfwRySIFj83ZFlVbZjJ2hS7ppSWzu16ab+d7r1sHK1ddmk/X3np5WSafZn1ANR09tQfSlvrc3scK3D2wlXzViZiquUzkKSrAHGCQR2qxXyRdX+r6fF4l8U6x4su18UXfwl+0Wd5b6leQfaXiku8zQxyCEllQQOSIU2s5cBd5J6rxFrWofDufxPpsfiPxPe6e/hXRdQla412UyRXNxezQTT/aZRKbSIqqmQxqAiqzIqsAQbaPfVfc5fpH739w11W2n4qH6zXyR9G0V8qeFdc13X9TsfCp8a6p/Zcvj9bNW03xHe3XmWD6I85ijvpSJ5oWkDMsmRz80ZGFI2/Bt54j0/VvBt9F4s8Q38934u8ReHZIb7Vp54ZbK1jvzbxvG7FGdWt4j5zAynnLkcU3oubyv+Cf/tyX3+V09Ff+vtfpF/h52+kKK+TfBHi3x5qtnN9p+IFvpesT+HtRk8RrHreo61eWF2EG2V9N+yiPTmikJAjR1DKTt8wqGGvbeOPEqfDHxhF4O1OTUH0660wy6pY+LbjWrBLaaVVuzBfyRPcQukSu8ikSmEOrp6Umrfh6b2+7z/AOtvO34J/f5H03RXkPwRu7zxNpHinT7nxHaanoL3C29jJpXie/1Y24eACZI9UlihkkOSGDI7tGzMN6lQBV+EXwH8Y+APGmseI/Fvxp8YeLbBJWj0Gwv9YuXiigZBmS6QvslmBZkXjYAvmY3MqxNqwk7ntFFFFIZFcXNvaoJbq4jhRnSMNI4UF3YKi5PcswUDuSAOtS1g+OpPD8fhPUB4o02TUdNkRYZLSKFpZLh3dVjjjVed5kZApBGGIORjIj8AWXijT/AAvaW3i678++XcVDyCWaKHP7uOaUYWaVVwGkCqGPY/eYA6KsHxd428O+BrSzvPEU94i6hdrY2sdnp9xezTTlHcIsVujuTtjc/dx8tb1eQ/tFXdjYweArvUvF3/CL20fi6Eyav5tvH9kH2K7+bdco8QyePnUjn1xSbs0u7S+9pDSum+yb+5NnoXhnxhpPi1bh9KtNbgFsVD/2nod7pxO7ONguoo9/Q525xxnGRW5Xg/i7xTpl/wDDa8tvBfx7uvFl2de0SCfULDU9PNzZRT38EZQNYRRKoZfM++pJ+YcjisjV9VvvDut634S1Hxhrtl4K0/xlZWuo6hPrdz59jZS6Ss4Rr53M8UT3ZjBcyDaH2hlBqt/y/wDSf/khJfk391/8j2/xN4+8JeDpGh8R6t9kdNOu9WI8iWTFpbbPPk+RT93zE+X7xzwDg1uwyx3EKTxNuSRQ6nGMgjIr46uPEmpG113WNL8W6xfNp2iePV0rUp72V7iOGOWz8gpKTvwoxtYHpg55zXoUvim70r4t2S3Hi+41ee71Gwt49Kt9eubW+tYZII1YHS5EMF5bAlpnul2uoL4Y+XiiC51DvJJ/e2l+l+m/kgn7ib7OS/8AAbf8H8PNnumg+ItH8TWct/od59pggu7iykfy3TE0ErRSrhgD8rowz0OMgkc1pV81+C4L3Qrzw74g07XtYjl1f4ma7pV1a/b5TZvaNLqDmP7Nnys74lbzNvmZyN2MAdZ8XfgP4x8f+NNH8R+EvjT4w8JWDyrHr1hYaxcpFLAqHElqgfZFMSqo3GwhvMxuVllS1ipf1eyf6/1uOXuzcPX7uZr9P62PaKKgsbOHTrG30+3ed4rWJIUaed55SqgAF5JCzu2ByzEsTySSc1PQIjnmS3gkuJA5WJC7CONnYgDPCqCWPsASe1cRo3xr8C69rx8M6bF4pbUkeJJoZvCGrwC383PltM8lsqwq21sM5VcAnPBru68y8LsV+MnxOZSQRp2hkEdv3VzXZhoUZUqs6qbcY3Vml9pLXR9/IwrSqKdONNpczs7q/Rvuux6bRXyxb6xNY/C/4cJq3irxBLfeLtNa/utQ1LxnfafDJcLDGEjEsQaZpTv/AHdvE0YlKuz72HNbStY8T+LfB+oeINU8ceJku9H+FOn61CLTV7i1X+0h9sJnkSNl3vmFQyuCrYIdWwMek8jlFSm5+6na9t9XHTXvF720s+rtnDFc7UYrVpPfu0lfT+8tr9fK/wBXO6xo0jnCqCSfaqPh/X9J8U6HY+I9Bu/tWnalAlzazeWyeZEwyrbWAYZHYgGvn678YX9l8RrO4vfF8+r3eoXFhEmk22u3Fne2sUttEsgGlOht7y23M0z3KbXQFwG/d4HDa14xv9L+D3hXStL1m/0vULD4eRapp7jxFc6css4R8fZra2TdfzL5YLpK/lohUlSGY06WRTqJK+r5fxUm9G03ay1062T0vH11S2XT9Ypem/n0vZ3R9hQahYXVzc2VrfW81xZMqXMUcis8LMoZQ4BypKkEA9QQasV8warqOqaFJ8WdW8I6pctr19caBezK2rTgppssNqtzdRriXykCmcedHExQJ8oOxVHo3wB1jVNWt/EOdf0zVdFgu4V01rDxFea8kLGIGaP+0LmCMzDdtbAaTYWZSVwFHPiMqlSoPERlolH1u4xb695WXezvZpJ1DGKU4wt8V7emtvK+mqvpdb3PWaK+atOh1rUr/wAP6hdeOPFm/W/iDrug3ccet3KRf2cjXzLAiB9qYMCbZFAlUcK6gKBj3XjDxfB4Y8L2mr+I9vhyLVfFFhd6jq/i+70QNJaak8NjFNqUMUsxYQrJgMV8wp8zMRtbSOSym1GM7tu21uknpdpX92y2u2thTxiptqS0V/zt09Hfey172+raK+V9W8ZeJtKtPDmveJ/Hv9oaguj2ksGl2eu3ukXd24nlImsopbdItVlmjEatDLCMFQRtEgJ0YPHl54c8Za6T4m1bxLdsmtSyQ6TrczX9nHGkssSXGjXMbR2oj2LFFPFgSMYiyuJOSWSVVFtO9ubpp7u+9tPO2r2TWoRxsZNK2/L/AOTL+tPvsfS9FfJWieOPEq2XiyPQ/FtzNpcmmaBezXFj4lvNb+x28t9JFqNxDdzoCJEgBLiJVSNl4CsKk1XxjqVrc+ILfwL44vNY8GR+INJguNQv/Fl3Fb21g9hK7bdUVZpYomuFiDTLk5JUuo+Ya/2BV53Dm2t0/wAGm9k/f0V7Oz1RKx8Gr26N/g3p30Wva66an1jRXnnwK1LWdV8DtdarrFnqkA1C5TTrm01C41BGsw3yL9rnhie52ncom2kMqqd7nJr0OvFxFF4arKlLdOx10qiqwU0FFFFYmgUUUUAFFFFABRRRQAUUUUAFFFFABRRRQAUUUUAFFFFABRRRQAUUUUAFFFFABRRRQAUUUUAFFFFABRRRQAUUUUAFFFFABRRRQAUUUUAFFFFABRRRQAUUUUAFFFFABRRRQAUUUUAFFFFABRRRQAUUUUAFFFFABRRRQAUUUUAFFFFABRRRQAUUUUAZviDxBYeGdNbVdSt9SmhV1Qrp+mXN/Nk9MRW8byEepC4HfFcbp3x7+H2r2i3+k23jK9tXZ1We38D63JGxVirAMtoQSGVgfQgjtXoleb/s8f8AJJtM/wCv3VP/AE4XFd9CGH+rSq1YybUktJJKzUn1i+3c5qs6vto04NJNN6pvZrzXc9IooorgOkKKKQ8DNJuyuAtFeO+FP2jPDC+AvCmu/EO7a01zxNp93qENhpGkXt600dtKqTNFFAksh2CSNiOTgs33VYjatP2ifg7fWmoahbeLy1npuiyeIpLo6ddrBPpsYBlubaQxbbpE3KG8guVZgrAEgU076r+rX/yf3PsOzul3/wCB/mvvR6RRXA6b8d/hVqmm6rq1v4pMNto1vDeXLXdhc2rPbzMVhnhSWNWuIpWBWOSIOsjfKhY8VBN+0F8KbfRrbW59c1FEu9UOix2Z0HUP7QF+IWnFs1l5H2lJTEpdVaMFgV253Lkas7P+un56CWquv60v+Wvpqei0V5R4O/aM8G+JvCuseLdS0/WtIt9M8R3vhyK3l0e/kur2aCV0XyLcW4mldlQsYo0dkw6tgo2L1x+0R8JILPSLxdf1G5bXY72SwtbTQdQubyX7HIsd0htooGmSSJ3AeN0DrhiRhWISaaUvR/er/lqOzu4+bX3Np/imek0V5r4V+O3hfxn8TW+Hvhy2vL22fwzZ+JrXWYrW4NpcQ3EkiqqyGLyx8qKQxk+YlkA3RuB6VT6X9fwbT/FMXVr0/FJr8GgooooAKKKKACiiigAooooAKKKKACiiigAooooAKyNO1TTLaGWG41G1ikW6uco8yqw/fOehNa9FAHkVjZeI/Bvj7UdQ8NDQr/RfFGvQ3V/cXXiOd57W1FmFfEEilFImQsGVySHSPaqgNH5zqfw4+J3iLTPEXjh/Feh6Z4h1DWU12z0WSK3mnSSzYrZRi8W42L+7GOhH7xskZOPqOigDI0vxHZXWmWl1qNzZ2V3NBHJPbG7icwSFQWjLKxVtpyMgkHHFWv7b0X/oL2X/AIEJ/jV2igCl/bei/wDQXsv/AAIT/Gj+29F/6C9l/wCBCf41dooApf23ov8A0F7L/wACE/xo/tvRf+gvZf8AgQn+NXaKAKX9t6L/ANBey/8AAhP8aP7b0X/oL2X/AIEJ/jV2igCl/bei/wDQXsv/AAIT/Gj+29F/6C9l/wCBCf41dooApf23ov8A0F7L/wACE/xo/tvRf+gvZf8AgQn+NXaKAKX9t6L/ANBey/8AAhP8aP7b0X/oL2X/AIEJ/jV2igCl/bei/wDQXsv/AAIT/Gj+29F/6C9l/wCBCf41dooApf23ov8A0F7L/wACE/xo/tvRf+gvZf8AgQn+NXaKAKX9t6L/ANBey/8AAhP8ax/E8Ol+I7KG2tvHd3odxbzrcRXel3sKyKwBXayyq8UikMcrIjLnBwCAR0tFFrgcv4P03wp4L0b+x9O15LnfcTXdxdXd3G89zcTOZJZZCuF3MzE4VQo4AAAArb/tvRf+gvZf+BCf41doovcCl/bei/8AQXsv/AhP8aP7b0X/AKC9l/4EJ/jV2igCl/bei/8AQXsv/AhP8aP7b0X/AKC9l/4EJ/jV2igCl/bei/8AQXsv/AhP8aP7b0X/AKC9l/4EJ/jV2igCl/bei/8AQXsv/AhP8aP7b0X/AKC9l/4EJ/jV2igCl/bei/8AQXsv/AhP8aP7b0X/AKC9l/4EJ/jV2igCl/bei/8AQXsv/AhP8aP7b0X/AKC9l/4EJ/jV2igCl/bei/8AQXsv/AhP8aP7b0X/AKC9l/4EJ/jV2igCl/bei/8AQXsv/AhP8aP7b0X/AKC9l/4EJ/jV2igDB199F1/SZ9KHit9NabaUu9Pv1hnhZWDKytyOoGVYFWGVYEEg53g/RfDfhAajcf8ACXy6xqWr3C3N/qOo3NuZ7h1RY0BEKRxIqoigKiKOpwSST19FaRrTjB009Hv+H+S020XZEuKbUn0KX9t6L/0F7L/wIT/Gj+29F/6C9l/4EJ/jV2isyi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AooooAKQ8jFLRSaurAeJfD/AOCPinwpd/D+41K/0mUeFPDOt6NeeTLIxee8uLaSJo8xjKBYHDE7SCVwDyR518Rvgr4p8F/AxbzVb/SpU8GfBXX/AArfi3lkYyXcsVoyvEGQbosWkmS21uV+U5OPrKii1o8q8196mv8A2+X4djSFRxkpPo0/uaf/ALaj531H4J/Ef4iRQ+J/E134Z0rVNJ03SLfQYNPmmnt7l7O/hv8AzbpmijaNZHt4o/JQSCJS53yE4GpZfBjx9qfjvTPiV4nm8PWeot4uh16/06xu5riC2tIdIuLGOOKZ4Y2nlLzB2LRxKASBkrlvdKKvm102u3827t+re/4WRhCPJHl8rP05eX8Ft+N2eA33wb+K9r4c1Pw/oOqaYttL47vvEvkQeIr7S31XTruSaZrWa5toTNaMksyn915gkEIDFQ7AP+EfwD8XeAPEXh3VNXv9Elt9Fj8Vo4tJp2Zv7U1GC6g2iVSflWN1cs5OduC2SR73RURXKuVdrfLlUfyRrKTm231d/m3J/nJ/h2R4b8Efgp41+Fmr+HLnU7nRLy2tPAtj4X1JoLuUPFc2lxPKjwq0IEsbi4YEs0ZXYMK2ePcqKKq+lvX8W2/xYpPmk5vd2/BJL8EgooopCCiiigAooooAKKKKACiiigAooooAKKKKACiiigAooooAKKKRmVFLuwCqMknsKG7asBaK868P/EXxv4vhtPEnhj4eWdx4UvZAbe8udb8i/uLctgXMdr5DRmNh86h50Yrg7QTinap45sIPEJ8Tp45Fv4Y0W6fw9rFm9qWU6pJLCkCj9x5gIaZQZBL5YBGVPLpo6Uk7Pf8ArfqtbLXq0iXJL8v+G76Xfomz0OiuN+G3xK074mWVxq2kW4hs1itJ4FkdvtASe3SZfOTYI0bDjAjklBBBJU5UTW/xT8DXXiYeEoNXmN+9xJZxubC4W0luY1LSQJdmP7O8yhXzGshcbGyPlOE6c4ycWtUNtJXex1lFecw/tC/CS5eBLXxJdTm8jd7Iw6PfSC+ZCBJFbFYSLiZCcNDFukXB3KMHFnUfibBeJ4D1TwbcWeoaR4s1o6dNPLHIrrELW6kO1TtKSLJbhWVxlfmUqD0r2NTS6eocy1V9k392rO9ooorI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HODjrS0yWKOeJ4ZkV45FKsrDIYHgg0pXs7DW+p80+DrjxN4Q8R6DH8VNV+IHh3xddaulreaxeX0+p+F9fMkjKLeCFJ2t7DzAUEW+K3kDhV/eElX2rD9r7wZqHxCXwfDP4Ya1n1258NQIniiBta+3QtIheXTNm+O2aSJkWTzGc7kYxhW3DsNK+Aeh6a2k6bP4z8U6j4Y0C4t7rSPDN5NavYWUluwa2IdYFupFiZVKLLO6gqvB2ri7pvwa07R/EEup6V408VWekS39zqp8OW93DHpwvLgu00p2xC4ZWeR5DC0xh3tny+Bgd1FJef3e7b0ektFeN2nbVilq2+rt/7d961jvrZNX0R5HrX7UXxDvfhVN4ntPh3p3h6+8R+AdV8W+GZzrv2tojZwxPJ9ojNqFQgTo8YBkEm3a/lZOPTPH+veKV/Zk8S+Jr2caZ4hXwRe3rTabeO32e6Fi7h4pgkbZDYIYIhB6AYoP7OngSTw74c8LXN5rE9h4a8Lah4Qt1eePdPY3kUMUrSkRjMm23TBXaAS2VPGOnvPh7Zap8Mbr4Waxruq39lfaNLodxqEpgS8khkhMRfMcSxCTa3BEYXIHy05qL50tna33z/Rx9fkbUpxjUpSeybb/wDJLeu0vv8AM+ZPif8AELxtH8AIvAWneNdZtPFnhx7/APtbVLbUJEv3stNVHileZSH3Ti404uScsJpBzk16/wDEP9olPh747sPCNxpGg3NvNe6ZYzq/iWNNXP22ZIUnh09InLQq8gDPNJCTtfaGwC2nrf7OHw+13VPGGsXM2qw3fjbRLXQtReGaMeXDCMeZEChCyuqxK7HcCIIuBt5PEn7PHhnxJr+q63L4r8T2UGs6nput3mmWlxbrayahYtAYLgloWlzttolaPzPKIGdm7DC+ZOcW9r3l56pO3VXSv5PTa8jlhFxi0+isvLr87NtXe6V+yOJ+GnjDVdX+LXhyxh1nxAdOl/4T5Li11DVmu1lltdatoo24VF2IDIsSFSYo22Bm5Y/RVef+F/gr4V8J+JLHxRp1/qsl1YPrrxpPLGYydVvEu7jcBGD8skahMEYUkNuPNegVN17OEeqWv3t/kzabTqSa2bdvS+gUUUUiQooooAKKKKACiiigAooooAKKKKACiiigAooooAKKKKACmTRRzxPBKu5JFKMPUEYNPopNJqzGnZ3R4FefArxVcaB4e+H934d8C6xpnhW4tU0XxLfO66rp9lBPFIsaQfZnXzPLiWMus8YbAYqOlT+K/gr461xPEvhGBfCt14W8SeK7PxNcSahJM87RJLavPZtbiIxsGFu+JDIQQwQxjJce7UV1LFVFJS67/O6lf74p/wDDsydKLVv62a/JteV9LWVuV8JeEJ/DfiTxRqSrZxWGrz2b2MFuCvkxw2kcO0rtCryhwFyMY6dK828J/ArVfDHiyBrvS4tY0i21y71q2vpvHGsRNbvNNLMuNJ2NZs6NKVzvUNy5AYkH3Ois41pxd0+lvuHOnGa5Wjy/w38Ltd0e0+GcFzdacz+DGujfmN3Ik821liHlZQZ+aRSd23gHqeKj8K/C/wAReHtH8O6bdJoV6+l+MNX1+eSSW4zDb3U19JGYNu0NMFu0UiQFADJjJCtXqlFDrTbu/wCtW/1D2aV33/VW/IKKKKy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kAZNLTZP9W3+6amcuWLl2BHHeG/jV8G/GWsL4e8IfFrwZrmquGK2Om69a3NwQvLERxyFjjvxxXZ18HaID/w7u8BtpYj/wCEmXX7A+GiMeeNS/t4hPJ779hkBx/CXzxmu1h+M3xMs/BnxW8da78TtWRtH+Id74I8PWFlomnSxwI97bwwH94sZaVfMZFklm8tQ2545ioU6yhaUoLdNr1tyL725pW+dxyXLr0vb/0p3flaDd/XTQ+qfEfifw14O0ibxB4u8Q6Zoml223zr7UruO2t4txAG6SQhVySAMnqau2l3a39rDfWNzFc21zGssM0Th0kRhlWVhwQQQQRwQa+A/Gviz4m/ETRrbwr41+IF79r8GfHTQdAt72y/s6eYrJ5Lq0si2aQvNA7vjbCibsrIsu3J2/D3iH46eGfDHxBn8F/EPV9d1y6+MV9ohsdS1DSLbUZ7KJcsNOa7t/JN00YjIiZXjEcR8qJOpzptTi5elvRqn/8ALFftbrfRyjypNeafqvaf/K3636dfuese48Y+ELTStS1278VaPDpmjSSQ6leSX0SwWUkePMSaQttjZcjcGIIzzXn/AMAPiTqHj/4Pf8JJf6pqWp6vptxqGn3zano8em3aXNtK6mKaGJ3i8xcKrNEwRiCQqZKL8s+LPh9ofjH/AIJxWXj7xFcanc6lZ6Hf+IjF9tkS3n1O9u/NluZ4lIE0iMzhN+Qm9sDOCCfucze0Un992mu+if3rWwUkqs4w2bbX3aO/Z3a/HqrH3HrfjjwV4auNNtPEfjDRNKn1qUQ6bFe6hFA97IcYSEOwMjcjhcnkVfstY0jU7m+s9N1Wzu7jTJhbXsUE6yPazFFcRyqDlGKOjbWwdrKehFfHXx3Nv/wkfxlHiXy/JHwNtv7H83/rtdeb5ffd5/2bO3nPld8V6B8HZ9d0n9pXV9E1Iv5+t/DHw5rGtLklV1OKSa3LHPRmTgk8kRjrji4LndvX8HU/Sm/nJLpd489oqT7L8fZ/rUVvKLfXT6RoooqTQKKKKACiiigAooooAKKKKACiiigAooooAKKKKACiiigAooooAKKKKACiiigAooooAKKKKACiiigAooooAKKKKACiiigAooooAKKKrTalp1vfW+lz6hbR3l4sj29u8qiWZY8byik5YLuXJA43DPUUAWaKKKACiiq2o6jp+j6fc6tq1/b2VjZQvcXNzcyrHFBEilnd3YgKqgEkk4ABJobtqxpNuyLNFZXhjxZ4V8baRH4g8GeJdK17S5mZI77TLyO6t3ZThgJIyVJBBBAPBFatFrCTuFFFVdO1TTNXt2u9J1G1vYEmlt2lt5lkQSxO0ciEqSNyOrKw6hlIOCDQBaooqu+oWEd/Fpcl9bre3ETzxWzSqJZI0Kh3VM5KqXQEgYBdc9RTSb0QFiiiikAUVW0/UdP1eyh1PSr+3vbO5QPDcW8qyRyKehVlJBHuKs02nF2e4BRRVa31HT7u5urK0v7ea4sXWO6hjlVngZlDqrqDlSVYMAcZBB6GhJvYCzRRRSAKKKrXeo6fp720d/f29s95MLe2WaVUM0pUsI0BPzNtVjgc4UntTSb0QFmiiikAUVBdX9jZNAl7eQW7XUoggEsgQyykEhFz95iFJwOeD6VPTs9wCiiikAUUUUAFFFFABRRRQAUVg2Xj7wLqfiq98C6b400G78SabF597o0GowyX1tH8vzyQBvMRf3kfJUD519RW9R0T7h5BRRRQAUUUUAFFFFABRRRQAUUUUAFFFFABRRRQAUUUUAFFFFABRRRQAUUUUAFFFFABRRRQAUUUUAFFFFABRRRQAUUUUAFFFFABRRRQAUUUUAFFFFABRRRQAUUUUAFFFFABRRRQAUUUUAFFFFABRRRQAUUUUAFFFFABSEAjBpaKAOM8N/BX4N+DdYXxD4Q+EvgzQ9VQMFvtN0G1trgBuGAkjjDDPfnmtWXwD4En0jVfD8/grQZNL124ku9Vsn02E29/PIQZJZ4yu2V2IBZmBJIGa5Bfj34eedb6Pwr4lbwq18NN/wCEs8i3Gl/aDN5AGDMLkx+b8nnCAw99+35q7jw3r/8AwkdjPff2Lqul+Te3Vl5OpW3kSv5Ezxeaq5OYpNm+Nv4kZWwM4oXvLy/4b/gP7mN3Tu97/jr/AMH8UZVj8J/hZpcCWumfDXwraQx3dtfpHBo1tGq3NuALeYBUAEkYACP1UD5SKNR+FHwt1eTWJtW+GvhW9k8QmM6u9xo1tIdRMf8AqzcFkPnbcnbvzjtVrxx410rwDokWvaxb3c1vNqNhpirbIrOJbu6jtoyQzKNoeVSxzkKDgE8HoKPiV/l87L9LfgLb+v68yjouhaJ4b0q30Lw7o1jpWm2ieXb2dlbpBBCn91I0AVRz0ArjPAHwa8O+DPh5d/CzU4rLxB4Zkvr6W20++sEeGKznuHnW0dHLLKsZcqCQMqF+XIyfQaKHq231/r+vn3YLRJLpr/X3mJrfgfwX4luNMu/EfhDRNVn0WUT6bJe6fFO9lIMfPCXUmNuByuDwKxvDHw2h0H4jeMfiVd6ob7UPFS2NrEnkeWtjZWsREcAO47yZZJ5C3y58wDHy5PaUULR3/rX+t+2gdLf1pt/XcKKKKACiiigAooooAKKKKACiiigAooooAKKKKACiiigAooooAKbJ/q2/3TTqQgEYNTOPNFx7gj4T/wCCevgRJfhXovjhvgv8OJzb6lq7J4vmuAfEETrLMq7IjYHgHCA/ah8hJx/Ac/wt+0H+03YfsmP+0ZrvxP07WpdTuBodtaSeGreFNKZtUMDajNLGyiUrGCqpsRBlCwYhi33R4d8KeFvCGkL4f8JeGtK0TS0Z3Wy06zjtrcM5LORHGAuWJJJxySc1DpfgjwXofhtvB2i+EdF0/QGWRG0q10+KKzKyEmQGFVCYYsxIxySc9a05rNPso6enxenMtLrVb7q5VRqbk9m5N37J3a+5tO2zta1nY+NPjl+0J8bfhJp3xk8H+H/iNNrtx4L0jw/q2meJrnTbA3VpLe3ccctrOkUCWz7kLOn7oEKTkscEWfiT8bfjn4RuPjrpmnfFK6ceAfD+i+KNFuJNI08yo10uZbST9xseDIODtEo4/ecHP1hbfCL4T2Xhe58EWfww8JQeHL2QTXOkRaLbLZTuGDBngCeWxDKpyRnIB7Vbvvhz8PdUfVZdT8CeHrt9dtorPVWn0uCQ39vH/q4pyynzUX+FWyB2ArKcZODjF666+qdvudvVLXdjjJJptaafnG/3pS9HLTY4rwr4o1jxR4r8Ca7c/FzSNNj1rwjHqVx4EFrbG5vppUVzeRys32hY492zaqlTjk5rP+KngnwX48+Onw90bx14S0XxFp8fh7xHcJa6tYRXcKSrNpgEgSVWUMAzANjIyfWvTYfBXg221Ww1638JaNFqelWX9m2F6lhEs9paf8+8UgXdHFwPkUheOlVfGHw1+HXxDFoPH/gHw54mFgXa0GsaVBe/Zy+N5j81W2Z2rnGM7R6VtKUXU5orS8tPXmt91191lZWM6PNTVpu7slfz5Un97/zetzwfw14w1zwt4lt/DfgfXHbwM/xTi8PafIXF1EbE6NJNc2kUsm4iKO/RkXafkZTEpCrsHqnwR8bap4y8MeIta1zV479bHxZr+n206JGqrZ21/NFCo8sAMFjRRu5Jxkknmuu1PwT4M1rw2PB2s+EdFv8AQAiRjSrqwilswqEFF8llKYUgEDHGBirei6BoXhyzbTvD2i2Gl2jSyTmCytkgjMrsWdyqADczEknqSSTUK6T1vpZX9IK//krf/bz13bqbUrWVtVf/AMn/AD5lf/CtNkvlO6+PvjmCbxXceGPE/iy80bUPhlr3jbw/qHiOx0dGjktjF9mltI7RFk8gicnbeRbjsTG75xXrPwr8TeNl+JepeCvFHi+48Q283hHR/EsUtzZ20DWtxcy3MU0MYgjTMP7hGUSb3BLZdhjHb2Pwn+FmmG9Om/DTwraHU4rmC9MGjW0f2mK5Km4STCDespRN4bIfau7OBW7b6FolpqB1a00exhvmtY7E3Mduiym2jZmjh3gZ8tS7kLnALMQOTThaKS8rf+l9e/vR10vy/IJvmTtpr/8AIfpGWnTm+Z8ffF3wa2o+JPjp4xX4b+CLgaNfWcz+MLu+EGv6MkWj2MjHTw1qVMirlo911CvmNg8Z3d/4s+M3jLTrL4i3Vh4iazGl+LPCOn6IlzaQrJFaX66aZ49rplmfz7nlsspLbSNox7HqHwj+FGr+KR451b4Y+E73xIrxyDWLjRbaS+DIoVG89kMmVUAA7uAABVvV/h18PvEGtJ4k17wJ4e1LVo4o4Uv7vS4JrlY45BKiCRlLBVkVXAzgMARyM0o3Sinsrfha/wB9reV3dsc5KUuZLp/l+Wvr5HisXxi16T48eFtL8O674r1Lwt4o1/V9AnXVLXSY9MimsbW5eVbExKmoFkntihaYPEQWw2dmew+PnjW90GCx0Lw34h8Y2PiGezvtWgt/DdvpLtLa2qoJZLh9UXyEhRpos4dHO7gnnHc2/wAOPh5aeIpPF9r4D8Ow67Ncfa5NUj0uBbt5/LaLzTMF3l/Ld03Zztdh0JFWvEXgvwd4wNkfFvhPRtbOmz/abI6jYRXP2abGPMj8xTsbH8S4NTOLlTUIuztv/W+v3rTTccZJVHK2nb5v9LL11t0PmK6+Mvxb8T+E7vxnp3jmTQTpvwZ0r4gfYrLTrSSKfU5BdySI7TxSMIHECoyKQ2MFXQ5Leq/H7UdTv/gdZ6vp1nazahc6v4XuYLeadoYXmbV7JlRpAjsiliAWCMQOdrdD6JF4D8DwWcmnQ+DNCjtJdLTRJIF06ERvpyBglmVC4MCh3Ai+4N7YHJrQu9F0fULGPS7/AEmzubKJ4ZI7aaBXiRonV4mCEYBR0RlOPlKqRggVs5Jz5krLmuvL35St9zil0ViYvlcX238/dgvzUn/28fOvjrxz8WPCfjrU/GvibwN4as9T8P8Awz8RahpdrpGvXGqpcyRT2T4l8yztSgBVeF3bgW5XAy3Xfir8RPAI8ReG08fr4oVdP8L3sPiS9srRRpR1XUHtJnZbdI4mijjUTxhxuwfnaRea+j5dK0ubUE1abTbWS+igktUuWhUyrC5VnjD4yEYohK5wSqk9BWTonw98A+GtHvfD3hzwP4f0rStSaR7yxstMhgt7lnGHMkaKFcsOCSDkdaiLtGMWtr/P3pSt5X5t1rp22Vldvu1+UF8/hej097utZfD+lap4a0FrXU/FWseKbmLfL9s1KK0juJOMhMWsMMWB0HyZ55Jr5R1Px147uNA8NfGB/iPNe+JNX+GvirxLYaWtpZeRo04tbeRI7dFi8yQRvtjbz3lyyHpkrX1n4Y8I+FPBOlLoXgzwxpOgaajtItnpdlHawKzfeYRxqFBPc45qnpXw5+HuhaldazongTw7p+oXsk01zd2ulwRTTyS481ndVDMz4G4kktgZzWdWDmpKL1a0fbR/5rXfTTdl0pKDi5K9ne3dX/rTbXXZHhvjf42eN9K8Q3+k6N4ktxA/hbwjKZvIgkXTbjU9Vktbi+bI52wlHCuTGNinbgnLL74gfFC31+2+G1p8RbyU2nxKtvC0niJtPsWu7uxl0SS+kjdVhFuJo5SF3pEoGxNyH5g3t+kfC34ZeH7K603Qfhz4X020vrY2V1b2ekW8Mc9uWdjE6ogDIWkkO05GXY45NWtL8BeBtE03TNG0XwXoWn6fotwbvTbS106GKGynIdTLCiqFjfEkg3KAcOw7mtbq97db/LnUrfJJx8722SRmtItf3bL15OW/q5e95b76nhPhD4h/Enxjquj/AA2u/H19pUsOoeLYrrxJBZWP2y+TSNQjtoIikkLW6O6Tb5CkI4iOwJkkaieKde8b/sM6j4u8Uaj9v1fVvh3fXV5deUkXnStZSFm2RhUXPooAru/iT8IrLxjocGhaFovw/toF1KXVJ49f8HprEJuZCzPcRxCeBUuC7sxlbeSWOQcmr9n8JfDll8G1+CMFzex6IPD7eHDPGyLceQ0BhaQEqUEhBLZ2lc9scVNN2jeW65fm9bvsuitptc3pzjCvGfTmv6Lmul56dTk/idrHjiX4jeBvAvhbxzeeGrLWtB129vZrOytJ52ktRZeQUNzFIq4Mz5+UghiCM7WXg/Afxs8YWVt4a8V/Enx1LLo3ij4YX3jTUhDpsCJpEtobMFrRUjMjBkunZllabLou0KpKV734e8F2+k21g2u6tc+KtV02OeG31nWLSyF6kMxUvGGtoIUVCEjBCoNwRd24jNWrfwX4OtI7SK18J6NClhYSaVaLHYRKLeyfZvtowF+SFvLjzGMKdi5HAprRu+u/4qf5OUX/ANumNOyhGMltb8Gm/vSa17nzDB8TvHV5e+JfBHiOfW9Qt9G1zwHdWj+L9P0WS/8AL1DVxHIGjsFNuq7IVaMsiTozFuCEam+CNH1W++JPgu607xtrejmG7+JMotrCOxYXPleIo2aE/aLeVsSAgNtIYCNShQ7i30jo/wALPhj4dtjZeH/hz4X0y3JtmMVnpFvChNvK01udqIB+7lZpE/uuxYYJJqfUPh54A1a3tLPVfA3h+8gsL99VtIrjTIJEt71pDI1zGGUhJTIzOZBhizE5yc1TkkrR3u9fWKj87au2zLjK0OVrqn+DXqrt/JHivws+Jfj7Wr/wbPrnj0X0XxE8Gah4luoJbO0SPwzcQtbBViMaKxhU3LxsLhpGLw/fHzLTfiLqN7aaFpOqv4s07xddxfCjxDOdcWzt2tdWkC6eftQgG+Axyn59g3JhscivcNK8BeBtCvNW1DQ/Bmhadda8xfVZ7TToYZL9jnJnZVBlPzHl89T61z/iT4Q6bra2dppPiK98N6ZY6UdGg0vTNJ0h7VLRsB4lW6spmWNlWNTGrCMiJPlyMnty2tTo4hTqWS13u91NW2b05kr9ba9LYVr8vuq+q7d4vyXTbp03d+E1Hx/8Urj4iX+l+GdK1Mab4d1bSdOkhQ6THp0tpPHA80s5nmW7EmJnEXkqE3RqMOSyiTSfGXj4a9p+r3njGe6sb7x/qnhc6U1lbLAtnGLnym3rGJTKhgXDb8FThlJ+aug1D4DDV9XsvEGrfE/xFe6ppuPsV9caJ4dkuLbByPLkbTCyYP8AdIqwvwWv08vZ8XfFS+VePqMeNJ8PjZdvu3Tj/iWcSHe+X+8dzc8mvTlWwUqagnTvy2fuyvtZu7i9XvdJNXt0TOCMKyTTUvLWOmkrbNdWu97ank/gnxp42+G3w18K6jY6vPrdteeB9Y1SHSJrWFYoJrJYnh8pkVZTkSFX3uwOMrs6V1GleMfiivhzXW8R3GsWumzw6PJbarqT6SLu3jurkxXk0Y0+V0WBIsSRySDcpDlmcLkdha/Ba/sRYiy+Lviq3GmRPb2XlaT4fT7LE+N6RY0z5FbauQuAdoz0qpo/wAg8PQX9roHxK1/TIdUJN9HZ6F4chW6JBB80JpgD8Ej5s9TW1bF4Ks5TbhzN3vyyu/fcrfCre7ZN2d+vcbjWvHlUla/WPZLv0s9NFrc8Ou5/BHhLXE12w8XaZpHiZoNYWSxjSzhvLTULdx9itpJwgvbh5tuGSeaQXGWIXaQB6FrGr+JfDfjb4i+LNG8Ty2b2fiDw9C2jrbwPHqDT29pE0Ts6mQEq5CeWyEMMnePlHS+H/wBnW68LaidS0P4+fFODEZhS0fULCWyiQ4+WO0ezMEYGONqDA4GBVub4AxXHiBPFk/xL8QSa5E29NTfQ/Dpu1bYEyJjpm8HaAuc9AB0rWpjsHOabqJrls7pu/vxla3JtaPLdtvZ7rXKFOtGMl7Npvs1+fN03sklv30y7f4l+JRJpENzr0YkufiRqWhTIYYgzafCt0yRY254EcJ3D5iMZJzzi+HvjPeQeM7iW/wDEviebwZqHhHUvFEN9q9npqyRQwTQBJrRLVBL5ZSZzi5j3EqmM/MK67/hQUf8Abj+J/wDhZniD+2JJEmfUP7D8O/aWdFKoxl/szeSqsyg5yASB1qLTf2eLHR7me80j4h63Yz3SzJPLbaB4cieVZiplDFdLBYOUQsD97auc4Fc0amXKLTlF3VtpbtPZ8mlnaz7J3Wum1R4icrxi0rp7rbmbt8X8r5benaz4Q/FL4k2lt450OHXddhuNJTw1c6dea/Z6W19ENQvWhlDR2Y8kxlEBVXVZRubOPlNXfE154s1DxTZeC77xjeXUuifEOwhstVltLYXSQzaRLMylUjWFipdwrGM8FdwfBz1mnfs6abo9rLY6R8QNasbacQrLDbeH/DcSOIpDJEGVdLAOyRmdc/dZiRgnNaL/AAXv5Lw6jJ8XfFTXbXKXhnbSfD5kNwkflpLu/szO9YyUDdQpwDjitXisDGblTcF291rW0Ff4Hb4Zu17e8RTjXVNxnGTbT6rqmv5td+vY5HRvGvjzXr7T/At148udKaK78SxTeIVs7P7RcjTrmOKGNleMwBmSUvJtiGRCduzJIu+AvHPjT4p6joNld+JrjwwP+ET07xDMNNt7YvqctxLKkm37THLtgURKcIA379fn6Z1dU/Z/g1vT20nWfiTr9/YvdNfNbXWheHJYmuWJZpijaYQZCSSXxkkk5qTXPgP/AMJN9j/4ST4oeI9W/s5xJZ/btE8Oz/ZnGMNHv0w7DwORjoKxdXAuNuaCfflenxa25LO90rPSPLdavSpKveXLGVumq2utPi7LfV69lryk2u654o1/w54i1fxfLFGvxBu9ItvDwitVihS1F1ErlthnaVljEp/ebdsg+QYyav8AwunxvYeCfCHiBb+PVNSuvBeu63fWnkxA3V1apCYiyqAUAYyAhdoPIPI47QfANBrknicfE3xCNZlZHk1H+w/Dv2l2QYUmX+zN5IBIBzwKbp3wBh0jUZtY0n4l+ILK/uJJZZrq30Pw7HNI8uPMZnXTAxL7V3EnnaM5xVKtgLJSlFpbK0l9mStfkvvJPm3fKm9bWpOsqnPyP71tzN97bO1tuvk+U8Q+O/iB4astf0PTviEdauI9P8O6la6xLY2pe1e+1DyJItkSLG0TRruQMN4DN87cML83jLx3ZeJL34bN4yvJDN4ttdHi1+a0sxdWttLphvSoURLAzl0MSM0R4kGQxGTt6d+z7baRps+jaT8SNestPubhbue0t9C8ORwyzqwZZWRdMCs4ZVIYjOVB7CqfjP4BeJPEmialpth8ZtSE+rSxSXja14W0HUba6MYAUzQiyiMjBVUKS/y7R6CnCrgHLllOFm93F6fBZ2UOnLL3Vo763uyEq6g7xle3ddmusur1126bI3PhX4zurrRr2w8UeK4tU1WPX9Z03TzcG3huL2K0ndQFjiVFdlRQWKr7nFcpZeNPG/8Awp6z+Kknja4mvfEx06FrVrWz+w6D9qu44ZXQCMSM1usjBvOlcbozkAcVf8I/s6z+E9M0+1tPi14ijudPlnuopbTRdCijguJ8mdrdHsHaBXyRsVyAuF6DFXIf2fba3u9T1C3+I+vRXWto0WpzpoXhxZL5G6rMw0zMoOTkNmspPARqylGpFpuL+GWybukuT3VJW1Wqta1mUpYiS+BrV9Vpfb7Wrj22fXY5+68Y/ECLVR4FtfHVxK1r45tdBbXDZWjXM1pLpjXUkTqIhAJUcgbljXACZU/NuZ4R8b/ENNc8HvrHjOXU7bVfFeteFLm2lsbaJJIbOO9aK5Zo41YXBNou7aViIYgRg/NXUad8CW0fT7HSdJ+KPiSysdMm+02Ntb6L4djitZsMPMiRdMARsO/zKAfmb1NTR/BS9ha3eL4t+KUa0upb63K6R4eBhuZQ4lmT/iWfLI4kkDOOTvbJOTVSr4LkcE4bWvyvflav8Gl371k7LoTONeSVoyT9V3b/AJtd0vl20IfiF8V18FzaV40stWt9X8KajZ31iqWZjmR9UQF7YJKuSTIYp4NuceYYxjPXlvFmu/FjRzq+nTfESe1vfDHw9h8QXLW2nWbLd6mr3G/d5kTYhbyQpVdpxgqynJPWp8ELmPTLfRY/ix4nXTrSdbq3tBo/h4QxTLJ5qyIn9mbVcSfOGAyG5681Ld/BzVL+W6nvvjF4tuJL21+w3Ly6V4fdp7bLHyXJ035o/nf5Dx8zccms6U8FRSSlB2vq1J3V9N4b6tPvp2NuarJ+/B2dtmlrdX+1tZWVrO7lfcimvZNR+M/w81CVVV7rwXr0zKvQFrjSCQPzr0+uG0X4XNpfjaz8b6h498R6zLpukS6PY2F5Fp8VpbRS/ZjNIotrWJy7taRsdzlFJYIqrgDua8Oo4tJR6X/GUn+TOyN+SMZbpBRRRWYwooooAKKKKACiiigAooooAKKKKACiiigAooooAKKKKACiiigAooooAKKKKACiiigAooooAKKKKACiiigAooooAKKKKACiiigAooooAKKKKACiiigAooooAKKKKACiiigAooooAKKKKACiiigAooooAKKKKAPF/i78B/GPj/xpo/iPwl8afGHhKweVY9esLDWLlIpYFQ4ktUD7IpiVVG42EN5mNyssvr1tp8NnpkWlQS3BiggW3R5rh5pSoXaC0khZ3bA5ZiWJ5JJOatUhIAyTilKKknF7ME7ang3wx8UeJ/hr8ONA+DqfDjxDe+MfD0EWjRKNLuI9JuYo3Ea3p1IIbZI2iHnFDJ5w5Tyy+AeM8F/Cq/1r4h+G5PFngO4ms9OvfiBfRNqemO1rDcy65BLZSsHXZllBliJ67N6fdBH1V50X/PVP++hR50X/AD1T/voVTblLnlvr+Ktfy7+pXNo49Lp/dfT8T46svBVonw/8PaVafCLxZH8SrW+8OnxlrC6JdQxXtzFrFjJczTXBCpqJJSSVJk84RRrJlogxDWPDngP4iRfGNr7W4bmLxCnizUr2bU9P8CXf2y50ZnnMEL69JepZtbGBokW3EZeN1j/dbkMlfXvnRf8APVP++hR50X/PVP8AvoUXv97em2vLolsl7u3ZteYSleLj3+/qtX89+6Xz+cP2ZfDdz4R8WX2k6Z4RuYtMbSQL7V77wpd+H79rxJFCR329jbarcsrSs17bjGYyCzB1NfSVM86L/nqn/fQo86L/AJ6p/wB9Cm5XSXb/ADb/AF/zu7two2bff/K39fhZaD6KZ50X/PVP++hR50X/AD1T/voVIx9FM86L/nqn/fQo86L/AJ6p/wB9CgB9FM86L/nqn/fQo86L/nqn/fQoAfRTPOi/56p/30KPOi/56p/30KAH0Uzzov8Anqn/AH0KPOi/56p/30KAH0Uzzov+eqf99Cjzov8Anqn/AH0KAH0Uzzov+eqf99CnAgjIOaAFooooAKKKKACiiigAqG8kuYrOeWzgWa4SNmijZtodwPlUntk4GamqC+s4dQsriwuQxiuYnhk2tg7WBBwR04NTNNxajuVGykr7HxF8Lv2qPGX9vaRp3x9+JXiP4feN7jVpftnhLXfCEVtol1ZLI2YrG5WA3HmeVtKySTsrP8oUhlau/wDh1+3l4Q8f+LvCWhRaPosNj45e9i0j7J4nhvNUtHgVmQalYpGPsfmqp2Yll5wGA7d+/wCy54T1fUfDtx4/8b+MfHNh4Sn+1aJpfiG6tZre1nC7VlZoreOa5dRwDcSS9ycnmtHwF+z7pnw1gsdC8J/EfxrbeFNLklksfDL3Vo9jbhyx8sSm3+1tGC7EI87L04OBVNvlaXy/4O7v2+JX33sS92/6vrtsrd9E+nQ80+Gf7ad547/4Vbf6r8LotI0r4pX+paVZTw68bqezu7R3XEkRtow0bhBhw+QSQVwMlf2b/jF8evHXiH4z2/ifSdG1208IeKtV0zSoItUW3nhkhUGGwjAs0SSI9PtMsgcE8oRzXWeE/wBj/wCGng7S/hxpOma54mlh+F+q32r6Q09zbs0810zNItxthAZAXO0IEI4yTXQ+Hf2ftA8IeIvG+u+FPGXinSIPH81ze6rptrPbC3jvpowjXkEhgNxFMMbhiXYGOdnTCnvJx7SS/wDJGnr10kvuvo2U2m7LbmT+V5prvs4X9H1SOv8ADd/4v8SeBbW/8R+H28HeI7+xY3GnreQ35024YEACZV8uXacHO3afSvE9A+NXjvVrr4Y3lxqttDZ29rb2vj2H7PGS+oXU76fCqtjMW2+gmyFxwQDx0908FeGP+EL8KaZ4V/4SHW9d/sy3WD+0tau/tV9dY/jmlwN7nucCuJk/Z38DNovj/Q4b7WreP4h3j317PDcos1hKTvU2bbP3W2YvOu4PiWR274Dk+WblHVb26O19NbtXTevdK97ERV4KMnZ7X7X3fZtWSS821brwM/7Tx8G+FdD1PxNq/hiTUvGt1rOr6N/wkGvwaFYx6NBc7bdRcGJ98rQyW5RdhLl3LMqrkW/Gn7QGr+Mfh7qc3wj8OLcvN4AHi28vrzWDp8mmW13BP9m8nyopTLc5glbbmNR5YPmZIr0fVPg9o1xYeG4PDniHWvC1/wCE7A6Vpmp6SbY3EdmyxK8DJcQywujeRCTujJBQFSprN8V/ATRfFZkeXxv4u06S/wBAHhrWJbK8gEmr2SiTZ9oeSF2EimaVhJEY2zIwJK/LUVoc1KdOLu9UumlpJeevu3d73TeprSmlOM5eTfrzJv8AC9la2xycf7Q2v6O9/bz+BYrvRPC2o+H9F1XVpNbIupG1KC0KTRW/kN5hSS8QOHlT5RuVmOUEuhftY+ENe+KMfw8sm0GeO61XUdDtktfEMU+sLeWSTNK0+mhN0Nuxt5VSXzGLHy8oocGuruvgH4Ou9P8AEGmyalrIi8Sano+q3ZWaLckumrarAsf7vhWFlFvByTufBXIxo6N8KLbw94guNT0Txr4mstIubu61B/D0U1uNPF1cF2mlDeT9pG55Hk2ed5Yc7gg4rWpLmm2vP8lb8ea3rrptjTio0YxfxJL8E7/ja/le2u/B+Fv2n4vEPgDUvHh8PaLJ5dzp9hp+laZ4kS7vvt17OsENlfxtDH9guBI8YdD5gXLYZtuCzRviP8QtBn+Jus+LYPCGnXuk6rpsSWer+M5rfRrSJ7CBm2Xr2ZKZLFtv2dcsTz3PSP8As8eHb+DXZPEfjDxRrmq63DY241i7ltI7yxSyna4tPIMFvGhaKZjIHkSRmOA5dRiop/2c9EuZH1S58feL5tfbWrfX11uWSykuY7yG0NoGWJrY2wVoWYFPJ2gsWQI2CIkru6/pafjvf5Jdy9L39fy29L7dd2/5TP8ABn7Tnh7xNo2keJtT0yDTtD1XSNZ1AanDqK3VsJ9LuDFdQpIqBZEKK00UoI8xEY7FxXqXg/WNT8Q+FdI17WdDbRr7UbKG6n055vNa0d0DGJn2ruZc4JwOQa8g8Xfs56XN4T8E/DLSLbVNU0iy8ZTeINS1K9vY/Pghlkurq5RyAhlSdp2tSgU5jmYsTgk+nweHPEDfEm68WXmuyjRYtGh06w0uK4kEXntM8lxcSx8IXwIEQ8lQJORvIq9Hf1f3Wbv821Hy5bvdsl3T0/rW1vKyXM+97K1kn5r44+Jnjbwf8fBHJqqv4A03QdKbWrE20ZNtJfXd5CuoCUL5m2N7eBHUtsEckjkApk1/Bfxt8cah4c8P6Pp2h2nivxhrU/iK82XmoLpdvHp+n6k1vuMkcEnz4kt40UR/MclnXBY+pX/w58Nat4h1zxDqsMt6fEWhweHr+zmKtbSWkT3D427c5b7VKGyxBAXAHJPFaP8As1+GPDPhLw14X8KeNPF2jXPhWK+trLWre6tpNQe2vJfNuIZWmgeN1dwh3eXvBjUqwbLGX8Flvr+N7fJO3d2bS2Rc7OpzLbT8Iq/3u/ZXSfVlS2/aY0i+8MX3ia08MXJSXw1p3iHQLaS5Cy6sbxzDHa8KRHKtz5cLYLj99G3Q4qj4l/au8K+Gvib/AMK7uz4cEtpqum6FqMMviSKLVReXohMZtbAx77mBPtEXmS74yPn2q+w12Nz8BPh3NP4Akgs7u1i+G48vR7eGf93JEEVViuNwJlVXihmGSD5sMb5OCDduPhZbjxjc+LtE8Z+JNDXU7qC91fTNPkthaanPCiIjy+ZC8yExxRo3kyRh1QBs81S5faJva7+6+nmtLp7u9mtLoh/C0u3zv18na11stWmtEzg4P2iPGF7q8Fjp/wALLOS01LxVq/g3TbiTxFseW/sjcFZJY/sx8q2dLWQs4Z5EIwIpBhjgyfGHx94x8b/DXVvBXh1Ptl9p/i+z1DQLrX5LbT2vNPu7W2dnnSFzIqOkwifyNxEgyqBmx6jp/wAE/CunT6XcQahqzNpPivUfGEAeWMhr29W5EsbYj5iH2uTaBhhhMscHOM37OWhW39kz+HfHni3QL3Rp9dmtr2xksnl/4m14Lq6VhPbSIQHXahChlXuWwwhX5I/zW19eWz/8mb6bWsaNx9o3H4bv7ryt+HL873OI8U/tteCPDumaXqZg0S3abw9B4l1Gx1nxJBp14lvI8ifZ7KIq/wBuulaCYGMNGvC/Pl1FeoeFfiXrfi74ieJ/COneFLSPR/Ct1bWt1qsuqESzmexhuozFbiE5wZgrbpFAADAsSUWp/wAKG8P6ammL4I8VeJfB7afpNvoUr6RPbs99YwFzFFMbmGY7lMspEqbJcyN8/NdV4c8DaT4Y8Q+J/Ethc3kl14svLe9vVmdWSOSG1itlEYCggFIVJ3FjuJOQMAXpr8/z0/Dzv3vuQ99NrL79L/jfyta1mcr8XPEPjrw54k+Hr+HNf0+z0bVvE1vpWrWj6b5tzcpJHKwCTmTbEo8vkeUzHjDpgg8h4h+L2vwfFLVk1CTxZpHgvwjrWn6LdXuk2mmS2ctzcQ28v+ntcF7oQk3kEY+yxKUwzvIAfk7/AOJvwpk+Jd1oVz/wsXxR4b/4R+9XUraPR49PZXulBCSv9qtZySoZwFBCnccgkAiprvwM8N+IPEs+v3PiDX4LTUrqyv8AWNGt5oVsdWurTZ5E1wDEZQy+VECIpI0cRIHVwMVFK8fi/mb+Vo7+WkrLu15jnZ3t/Kl87v8ARrXyfkej147quqeOvC/xe0DR7P4h3/iSLWHvrzWNCm0+zS20jSkhlMNxG8USzo3niCEedLIJN0hVRtJXuvAPhzxB4fs9Wl8Ua9NqeoatrF5qODcSSw2kDyYt7eEP9xEhWMEKAC5kbHzZrnPC/wAFbrwn4t1PxVYfFzxpcR6zqUmpahp13DpMsFyWzthab7D9q8qNSEjXz8oqqoOOqfM7W00+5tbfJ9fLTe6TtZrz/Dv/AJJ99drHK/DL4iePNZufh1qGr6+LyH4leF7zWmtpbSLytKuUW3mhWHykR2iCXDowldmJRMMCWzTsfix8StC+EPi3XNdvrLxD4psPGkvhawlstMW2t98t/FaQFLdpidqGYNteYlsYMgzuHonhf4N+HfCV/ZX2narqso0bTrjSdDhnaBo9HtZnRnjt8RAt/qoVBlMhCxKM4LbsXQ/2etK03w14k8Ka18QvF3iKz8SX/wDa0j6gbCKWz1DzhN9qt3tLWErJ5qxuA25QY1woG4GnZzbXw2enX400r9+VNX80tVqW2tO/Mn8rNfddp28n131Pg14ouNa03V9F1vUvFc2v6Hf+Tqdv4mt9OivbUyRpLEo/s4C2eIowZGVnPJDMWUgeT2n7U+j+Lfj34P8ADvhn4oeEYPC9/fanpEulrqNpLqF/cRwHyppVLGS2Uzjy4o8K8hBY5DKo9x8B/D6y8Cx6nP8A27q2u6rrd0LzU9W1VoTc3UixrGgKwRxRIqRoqqscarwTgszE2db8E6Vr3irw34vvLi7S88LvdvZpE6iKQ3EJifzAVJOFORgrz1z0pt+8n5f5X/Xf13sZNe60u/6/1+WxxXiTxx49ktvBOi3mjv4N1Xxb4putHn8q5t76W2s4Ib2dJo3KNFumjtIztZDsExU/Mua84v8A4x+K2u9K8J+K/iengaxTUPEemTeLmhsk+23theRRWVq32mFrdXmhkeR1RFZ2hYRFOQPZW+FOnS+H9O0W68VeJLy70fV59b07WLu7S4v7W4kkmbCvJGUMax3EkCoyMBEQvUA1GPhLbWnhWHwloPjXxJotu15c32pXFi9oLnVZLmR5LjzpHgYx+Y8jsWg8plJARkAAENOzt5/e0knfdJa6d7Oz2NZOOlv61n087xtfs9U9Tl4/in4m1z9km5+MVs8eneIJvAtxrkckMIZIbxbNpA6JIGBXeNwVgwxgHNeY654/+NsPhS+m8CeP/GNzYXcWkWqeIvF/hGDTbqw1O61W0txHbwPZWy3EJgmnLM0DBSE2yEsQv0drPgDw7q/w6vvhdHBJp2hXujS6EI7MhXt7V4TDiMsGAKoeCQeQMg0/xV4I0nxf4bg8LalcXcVpb3en3ivA6rIXs7mK4iBLKRgvCgbjlScEHBGzcXVc+l1913f8H06pbrQUWlGCtqm79f5WvXZrXo31dzw60+Onjfxd8U/hfp+hX0WnaJNqN1oPi+wWGOUyawum3k8tp5jKWj+zPaITsI3+euTgYP0lXK6x8NfDGsa/4d8ReQ9jc+G9XuNchWzWOJLm7mtJrV2nG0l8xzscghtyrkkAg9VUt3S7/wCev3X28rEW102tb7m/xta/mFFFFSMKKKKACiiigAooooAKKKKACiiigAooooAKKKKACiiigAooooAKKKKACiiigAooooAKKKKACiiigAooooAKKKKACiiigAooooAKKKKACiiigAooooAKKKKACiiigAooooAKKKKACiiigAooooAKKKKACiiigAooooAKKKKACiiigAooooAKKKKACiiigAooooAKKKKACiiigApksSTxmKTdtbrhip/Mc0+igCj/AGLp3/PKT/v8/wDjR/Yunf8APKT/AL/P/jV6igCj/Yunf88pP+/z/wCNH9i6d/zyk/7/AD/41eooAo/2Lp3/ADyk/wC/z/40f2Lp3/PKT/v8/wDjV6igCj/Yunf88pP+/wA/+NH9i6d/zyk/7/P/AI1eooAo/wBi6d/zyk/7/P8A40f2Lp3/ADyk/wC/z/41eooAo/2Lp3/PKT/v8/8AjR/Yunf88pP+/wA/+NXqKAKP9i6d/wA8pP8Av8/+NH9i6d/zyk/7/P8A41eooAo/2Lp3/PKT/v8AP/jR/Yunf88pP+/z/wCNXqKAKP8AYunf88pP+/z/AONH9i6d/wA8pP8Av8/+NXqKAKP9i6d/zyk/7/P/AI1biiSCMRR7tq9MsWP5nmn0UAFFFFABRRRQAUUUUAFV9RfUItPuZNJtre5vkhdraG4naCKSUKdivIqOUUtgFgjEAkhWxg2KKBrRngXgL9oD4reNPi/4s+Elx8JvCOnz+BX05tcvh41uZY/Iu08wPbKdMUysqA5VzECcDdg7h23hb9oj4OeNNftPDfhvxkt1d6k9xHpsr2NzDaam0BImWzupI1guymDuELvjBz0rlvCHwH8Q6V8bPjP4/wBc1PTzoXxLsdMsrGO0mk+1wCC1eGUyBkCqSWypVm98dK4P4e/sq/EjRY/hJ4P8V634a/4Rr4OandanYahp007X+sM/meSksDxKlqqiT59s02/GML2IO6ipdo3+d+b/AMB0aW8r2T0FV91y5Ne3/gKsvnK6b+zbY+hfh58SvBXxW8Pv4p8A61/ammJdz2LT/ZpoMTwvskXbKqtwwxnGD2JrzKL9qCMaD8StTvvBD2t54CuL42do2ogrrNlbXctqbhJPL/dnzoJFZNrlMxkkh1r034ef8LM/4R9/+Fsf8Ix/bn2ufb/wjv2j7J9l3/uc+f8AP5m3G7+HPTivGPiL+zR4u8V/C/VNA0HXdI0/xVJ4h12+tLuRpDbS6ZqV/JNNaTMI94zE8bHapAmgjOSBkuFrrm6pfe7a/LqtbK61dmOVuR235tPT3vzsknprZ6K6PVPFPxt+G/gzWRoPiHWbyK7V7SKY22k3l3BayXMix26TzwxPFA0juoVZGUkHOMc1Nc/GP4c2lhHqU2vyGCXWrzw9GY7C5kZ9RtVnM8ARYyxKi2n+bG1tmFJ3LnwL4y21/pHizxB8OfD+u+DtUu/H3izw1r7aW+usuv2phuNPjk2WCxP5tuI7HzTMZIwi+ZlTtye0tfgn8R7TxXpFvHN4abwzo/xDv/G63TXk5vp47yK83wGDyfLRo5LvAPmsHUZOwjDRHmkk110v0TvC/wByctevKn5DajGLb3XT/t2TX3yUV5XfqvV0+JfgV10uRfEdt5Ws6PNr9nKQwifToliaS4ZyNsaATxHLlfvcdDjDT4/fCg+HtT8Uz+JLiz0/R5bSK9N7pV5azRC6lWK2k8mWJZWildgElVTG2GIbCsR5N8MPg4vjXwP8UtEn8QH+xdXGq+BfC11BEQbHRoprgYUAjOy5nmiyCA8drB9atwfs6+LLjwtrllPpuk6frepXXh0fbZ/Guta+bm307Ukum3PfqWtxt8zZDGGAZzukIORas3fZOz+TfXzUbXW6d+iE1bTdptP5WT9LvmtvolezZ7h4O8eeGPHlvfXHhu7uXbTLs2N7b3lhcWVzbThVfbJBcIkqZR0ZSVAZWVgSCDXmlr8fvFCX6X+s/D7SrfwvdeL7jwbZ3lp4ge41J7qO9ktFleya1jQRl4yzbJ3ZEyxBCtjtPBHgjVvDXjr4h+J764tJLXxbqtlfWSQuxkjjh0+3tmEgKgBi8LEbSw2kcg5Ax/hd8D/C/ga+1rxTf+EfC7eLNV13WdROt2thGb1ra7vZpoo3uDGspKxSIrLkgbcAkAGpe1/JO3npdfml231sOSXs3b4r6eStL8ny+u2lzP8Agd+0HoXxP8HeH7jWZzB4n1HQf7ZubS20m8jt5VQqJvsjyKVuPLZlVkieRlLKGwSK3F+P3wrXQtW8RX2uX+mWuhTWkOpRapod/YXVsbqURW7PbXEKT7JHYBX2bDhucKxHnmj/AAB+JeieE/h5pmjeKtH0zWvBngfWvDrahEZJhFqF0lqIJ4laMB0Rrdid+0/dwp5xi2f7NfxLuR4vvdU1DS4brxKPCJSO48UalrTRvpepyXVyWubqEOA6MDGiIiBiRtUZdr0cn2/+2a/9J1CSS1Xf8NP82/k/n9AeDvHnhjx5b31x4bu7l20y7Nje295YXFlc204VX2yQXCJKmUdGUlQGVlYEgg1x+g/Gt/FN6NB8PeFjea2muajp11bC9xDZWNnfS2r31xN5Z8vzPJYxxbSzuSoO1JJU2fBHgjVvDXjr4h+J764tJLXxbqtlfWSQuxkjjh0+3tmEgKgBi8LEbSw2kcg5A4Dwv8AvEHgLxFL8QfBc+jWniXUvE2qXeuxCWSO11vSLu/mmjS4YRFvtMEcitG+04ZXi3bHLBQtzR5trK/rp+F737K/XUJWVNtfFdW9LSv8APa3nbo2bXw0+PujeKdXv/C3ie4Sy1oeKdb0HT1h026W1mWyuJljjNyytB9pMEXmGPzAxAZlQL00br9oL4cS6L4j1LQtehuJvD2lXWr/6ba3tpa3VvBkSTQT/AGd/tECsArS2yThSw4JIB5i2+BXilbfRLa41HS9un/EzWPGNwUmlybC7F+EjQ+X/AK4fa48g4UbWwxwM8xP+zh8SdV8Dx+CNU1Hw1BF4W8Bat4I8OXEF3cO2o/a4oIkubxWhH2baltHlIzPlnZtwwFKpe9GKno7K/wD4Am3/AOBaW1vq9EjRqHt2r+65P5Lnkrf+ApO/RNbn0tC5kiSRgoLKGIUkjkdiQM/kKfTIEMcMcbYyqhTj2FPpvfQ54XcVzbhRRRSKCiiigAooooAKKKKACiiigAooooAKKKKACiiigAooooAKKKKACiiigAooooAKKKKACiiigAooooAKKKKACiiigAooooAKKKKACiiigAooooAKKKKACiiigAooooAKKKKACiiigAooooAKKKKACiiigAooooAKKKKACiiigAooooAKKKKACiiigAooooAKKKKACiiigAooooAKKKKACiiigAooooAKKKKACiiigAooooAKKKKACiiigAooooAKKKKACiiigAooooAKKKKACiiqV1qcUDGONfMkHUA8D6mgC7RWHJfXkp5m2D0QY/XrUXnT/wDPzN/38b/GgDoaKw4768iPE28ejjP/ANer9rqcU7CORfLkPQE8H6GgC7RRRQAUUUUAFFFFABRRRQAUUUUAFFFFABRRRQAUjMqKWZgFAySTwBS1T1hBLpF9GbE3oe2lU2wbaZsqfkz23dM+9TNuMW1uVFc0kmef6H+0f8G/Euq2ml6F4rnvF1G+OmWWoR6Re/2Zd3YJHkw35h+yyvlSAqSkkg4r0yvgn4d/D34m/D7xX4H8H/s8XvxQbwVc6p5/ibwj4/8ADLRWGh2hfzJGhvpoUjaRZCWRbZ5CXAYsed2P8I/AXxF0zTv2Z/CGp/DXxfaX/gHxnr58QNPoV0ltZxyyyvFL55TyniZXGJFYrnjOa1SUrLq5JfJtJvtZX3Tae11ZkS91Sl2Tf4SaXTX3UrWVr36pH2l8K/jH4Y+LsviyLw3Y6pbHwb4huvDV/wDboo0El1Bt3vFsdsxncMFtrdcqK0PDHxA/4Sbxf4o8I/8ACE+K9J/4RiS3j/tPVNN8jT9U81WbdZTbj56ptw5wNpIHOa+CLz4X+OL5PHmhaD8KvFlt8RNQ+Nk+t+F9ebw5dwRWWnGaMy3Y1FoxDHAyI4IEh3/LhW4Is+JvA3jy+8e/taeFvgdpX2a+bVfCU9xp+lILd7m0MUkt5HGqNHuaTc7MqurSBnGcvzFN88VL+6n8/wB1d+ic3ftyv5XVShKUV0l+HNNJetoq3e62P0arlvH/AMTvA/wus9Kv/HWt/wBmQa3qtvolg/2aabzr2fd5UWIkYru2t8zYUY5Ir4n1n4RfE8/Dv4lD4MXOuxQ6+NGnu/DGjeANQ8GWaRQS7btLGO8uCzTywj975WFkxjcxYCtv9oL4TfDnxn8N/D178Gf2eNUs7Lw9410PUdbsv+EGurGWewHmrciKylhWW4IUp5pjjbzBtyX2/KLVJ+aXybSb9NXZ67aom+68pNeqi2l63Wq08n2+5qy7zxPoen+ILDwveX4i1PU7W6vbWExvh4LdolmfeBtXaZ4uCQTu4zg48t0fSvhQPi54K1Dw98GvE9lqEHhSaHRtch0S50/SdK08vzYywuY1t5mPKxPAHA7r0rK/aI+GHi74meO/Cdl4Z1C50+O20DXTNM9p52nXTmfTXjsL47T/AKPP5Tq6Kyu6K4BIDKTtf+9+HN/lqvVK+jdU0pSs/L8k/wBfu1dtl1PiX45+HIU8G/8ACL6nLMnjDVxZ2V03hvVb2G6gj3NN5Jt4Su5kQmOSR0iMe+cGRIyG29Y+M/w80PxBceGrvVNQmvLJ0jvnsdGvby1sHZQyrdXMELwWzbWVsSuh2sD0INedeJPHF3rupfBfWNR+Hvi/Sbq28SXMmq2EPhu/uk0srpt7aNvlhgZBF588SpKSEdG8wfIrFb/w/wDEFx8KJ/EPgjxN4P8AFl3qN94n1TVtPvNM0G6vrXUoLy5eeJjdRI0MDIsgiYXDx48rIypU1SS5uX1+esVZP0u+vdK1yZ2UVJb2Wnb47t+lkum6PSJPiP4Mi8K6x41fWcaLoM17BqFz9nl/cvaSvFcDZt3tseNxlQQcZXIINaPiHxNonhTTF1nX737LZtc2tmJPLd8zXE6QQrhAT80kqLnGBnJIAJHzPrnwm+I998GfidLa+OfHtm17rHim4tfCtvpenNb3kcmoXLRqgksWu2SZSGBSbJD5QgEY9f8A2hdB1rxJ8LW0bQBqS302t6AyS6dAs1xbqmrWjvOiOjqfLRWkJdGUBCWBUGhJe75uN/na/l1/zKa/fyp9E2r+jaX4f8A7i68UaDZa/D4Yu9QWLUriwn1OOJkYA20LxpLIXxsAVpoxgkH5sgEA45vwr8bPhr4z1e30TQNduJLi+jeXTpLnTLu0t9TjQbmeynniSK8UL826B3G35unNeVeOfg58QtR8TazosfxB8VeKW134b+IdHtdR1m0sIYbG7nltBHGJLG0t1BfBOH3HEZK4AbNnW/EuoeNovAFno/wz8X6ddeB9Qj13W47zQbi3WwjtrGdGtreRkEd5LI8giUWjSqQWJOMAwmlBSl8/Jc8k3/27FJv9LolpttR87evLFpf9vNtL062Z6zafFTwLqGu+KvDGm6xLe6t4Kiim1qytbG4mmgWSMyIEVEJnYqp+WLe275cbiBWH4d/aB+HPinxE3hXRoPGbanHNFBPFceBdctktXkXcnnyTWipACpDBpGUY5zivKPht4Z+Nng7xV4F8ZeKvh3pFvHq0uo2niO40rW7q/vSdTkN2slxamyjWJIbhEj3CZxEkjDJXLD1jwDpWqWfxa+KOpXmm3UFpqF1pLWlxJCyx3ASxRXMbEYcKwIOM4PBppNW5vn6re3yafl5ibTbUfVej2v53T6l/4hfGXwN8LnUeMh4jgiaNJTdWPhbVNQtUDyeWqvPa28kSOXwAjMG+ZePmGcnxz8a9D0L4U6j8TbLUn0G0sLiGIyeKfDuqWQZjKilDbvClyA4basqxuqk7yrhGWp/2htK1TW/hLq2m6Npt1f3cl1prJb2sLSyMFvoGYhVBJAVWJ9ACe1YXxm0vx74t8deFdA8LeBtL17SdGhu9Z1Jdb1KfTbCaaSJ7WCETR2twJHCzXDmPYMbY2JHygxzNOyV3fT5avv0T+f3Fq272/peXW3yO48VfFHwf4M1Pw9o+uzaqbrxTcG10oWOiX1/HPKF3lTJbwukfyBn/AHhX5EdvuoxGzrHiXRdAu9IsdWvfIn12+/s7T18t28648mWbZlQQv7uGVstgfLjOSAfnLRNS8XaHp/wT8M+OfB/iYat4O8U3um6hNp+jajqlsLWHTry0t7o3UdsA0cguLT964TJaQkARybe//aQ8DeIviFa+BvD/AIc1jW9FlfxM7T6vpEIefTom0rUE84llZUUs6JuODmQBWVipGsklZx1Tf4aW79NwhFN2m7NRbflJc34XS9UzuIPid4HuryCxttb82S61qTw9A6Wsxim1COGSaSFJdmxtiwyhmBKq8bISHBWrOo+PvB+kXGuW2ra/bWJ8N2EOp6q9zmKK0tZfN2SNIwCYPkS9CSNvOMjPh99ovjjxX4c+Gngz+wtY8D6v4O8Yiw1C88PaUn2S2gi0q+RLyzNzBLAbWUPEBuRvLaXyyRIuap+LPhV8Qxf/ABFt49V8TeNpzb+EdTtZ9Vt7K3k1JbHUbi5nsYmt4Le3Y7ExhlzmZd7YIwNRtdPTv5aa236t27abkvSUVbdars+aStfbotfnse3eDvit4I8dahPpGg39/HqFvCLo2WqaTeaZcvbltonjiu4o3ki3YHmIGTJAzk1ieEPjD4d1TQfHnirU/GOj32k+C9W1C2vJtO066iNhb2sYd0mEm5p5FXcxeFdjAgIDg58/8eeLPFHi/wATWPxB+GngHxS0vhHw9rFtHJqug3enSXGo3v2eK2tUinjSWSNXTzZZVUxKsYO49uMv/AHxb8D+FfFXhK6+HFkun+Ivhhe6BGfDmrXetNPqdlay+RJOGsbfy5Z0nlXcN5d40XOdoMK7v00fpu3f7opW3fMmnY0pxU5xjJ6OSv6aJ/8ApV/Llaetj6S0n4oeBNcs/C1/pOvpc2/jUOdDdIJcXWyFpmByv7shEckSbSCpU/NxVvxj478L+ArGC/8AE+oSQC7nFtaW9vazXd1dzFS3lwW8CPNM+1WbaiMQqscYBNeGDwP4w8J/Hr4eadpXhu/uPBl1e6j4iN1FCzQ6Ney6dNFdQS4GIkmlkSZCx5kknHHyiu9+J8Oo+HviX4K+KD6Jqur6Jotlqul6hFpdlLe3No139naO6W3iDSyqPs7RsIkZx5wOCu4i6iUWrPR/h/TVr/PYwpNzXvLpf9f+HWut1e5rt8U9H8U2jaF8P9Yig8V6np9/caRba7o99bqktsIg/wBqhdIpY1Vrm33IxRysmVB5I0V+JPhOx8N+INe1jxDAYfBhkt/ENzFaTJHbzxQJNKEjIZ2G2RWAQvncFBZs1554i8UmX4i+DPjHH4Q8Yt4b0/TNa0S5K+Gr176N7h7KSGY2Cxm78pjbSpkwghgCQFIauQutD+JWuaZdW3hvwBNInjn4hv4nktddln0yJNJso7cxi6kSCZ7dp5rWHbE8RdkdgyrhtsrXTbTXyfOkv/JW5Nbu3kVLRJrXX71ytv8AFJJ7a+Z9G+G/EWi+LvD+m+KfDl8t7per2sV7Z3CqyiWGRQyNtYBhkEcEAjoQDXL23xv+F15pHizXbbxUj2Xga9n0/X3+yThrKeE4kUoU3uAcgMgZWIOCcHGH+z/aeNfD2neJPBPjXwxDo76TrU93pgsrua9sXsbwm5WOC5lgh8zypJJoyvljYEQYwVJ8N+JPw38f6d8KPGPifwj4N1e91XWtb8SaLq2kw2r/AGi+0y51i5ls7uOPbukMLyB1I4MNxMwz8tUkpS7Jr7m7WT6dbP79kNq1Ny6p29VaV336XX3Wu9PpfxV8W/A3g/Vk0HVL3UrrU2hW5ey0jRb3VbiCBiQss0dnDK0MbFWAeQKpKtgnBrS0Tx34T8R6s+iaJq63V6mmWmstGsMij7HctIsEu4qFO4wyfLncNvIGRnyLVr/xZ8L/ABf8RLyDTdSjuPGN5p+paJrUPhK/8R2qiOzht5LSe3sGWaMqYHZWdkj/AH4IYkOtaHgc+ONN8ZW/xS+IXhi6gufFHgXQ7O/g0yylm+xarBJcyzwNCpkkRSbsbWJZRsYMwOCyhZq7/rRu3yat62t8SG17ra30/OKfys2/K2uzOgtfjz4P1Cw13XoZ7iz8P6ZMmm2msXWnXYF/qfmzRSW1tbNEkt0UeNADDvEjOVQ5Q0zwz8dfCU/hq2n8TatIuuxZt77T7bQNThuzOtvLPlNPmh+2IJIreWRFZDu2lVaQgE8LY+B/Fvgnwd8MfEmpeGNQvD4V8R6rrmsaVZot1eW0N+t9tdI4y3nSQm7TckRZiPM2byAG2LRrTxV8UdV+OI8Faza6NoXhCTRrW7v/AA5dw6peTPOZpBBZvELwKiqFA8oGRpSFDBc1E5OKlbon8rRbXyctNLb7vlEtbP0t53lb8F7z676JNHqXgjxx4c+Ivhey8Z+FJ72fSNRj861nutOubJpo+0ix3EaSbGHKttwwIIJBBrm/CPx9+Fvja60610TWdThOsjOly6poOoaZBqPylwLWW7gjjuCVBYCNmJUE9Bmq/wCzjJOfgH4FsLvStV06803w/Zadd2mp6bcWNxDcQwJHIpinRHwGUgNjaw5UkEGvI/CTav42+BPw7+Dmk+C/F9jr+kv4dfVLrVfDt7pdvpIsLmCeaQT3cUazNiBo1EBclnB4Tcw6JQiqzgndJpfJt3fokr9vMatyOV/61/rv2Vz2nUPifpsOny+P7PX9LPgfRW1Kz1+ea0uhdW9zazGEtCFU71SWOVGTZ82Q6vhdr6Vn8VfAN/4o8S+C7XxCj614Qt4bvWLQ28qtbwyxCVHBKhZRsKk+WW27gDgkCvCdYsdft/hd46+Aw8G+J5/EniLxBrD6fLDoty+nSWt/qUk8dy1+ENrGqRTZdHkEgKMoQkqGteOPAvjG31b4qfEjwr4a1C517SNYSbT7dYWVtb0yXRLGG8tYiR+9yYtybf8AlvbRrkfMK5pyapucf5b/AD0/JvXqkmt0aQgpVpU3snp6c1l96Wj2u09j2LVPjN8O9K0jQ9Zk1i8vI/ElmuoaTa6bpN5f313alVbzktLeJ7jYBIm5jHhd6hsEiuj8O+I9I8VaPDruiTyy2c5cKZreSCRWRirq8Uqq6MrKQVZQQQQRXzx4Ns/Ffwut/Dfi/U/DutJHqPww0Xw9FcweHbzV5dF1K1EjtHc2Fr/pRRzOmQgXmAq7Idpr2f4Sa7428S+ArTV/iDYQ2msy3F6jLDps+nrLbpcypbzfZZ5JJYDJCsUhjdyylyDjoN60VTc+XWza+5tL8En030utTnpycoRk+qX4xTfyTuuuq11ZH4d+M3w+8U3llY6VqOpo+pI8lhJe6HfWUN6qIXbyJbiFI5iEBbCMx2gnoM1qp8QfCEnhvSPFyavnSdeltINPuPs8v757l1SAbdu5dzMo+YDGecV4H8L9F8Ryj4c2Ym8cajeaCGjvtN8QeHGsNO0aN7WWKSWCc2sBlkXd5aZknysjevmDa0S01m+8A/D74Sf8It4gg1vw3qukPqklxpU8VlBDYzrJJKt2yiCUMIgEEbsx3rkDDY97E5VhqVZwhJ2TV9do3neWsVpZR1tbXrdHF9aq8k3ZXSlbzaXurd6t3038kezHxz4VHjUfDv8AtdP+EhOn/wBqfYvLfP2bfs378bM7v4d27HOMc0Hxz4VHjUfDv+10/wCEhOn/ANqfYvLfP2bfs378bM7v4d27HOMc14jLpvxYGqD4qjwDaeWviz+1s/2hdf2v/ZWz7CYPsAtMH/R8zbPOzu+bGflol034sDVB8VR4BtPLXxZ/a2f7Quv7X/srZ9hMH2AWnP8Ao+ZtnnZ3fNjPy1msqpO3vr4bfFH49NPTX10Y54uUeay2fZ7a/nbR7e8r7M9dj+Lfw9l03xPq8fiJTa+DbiW11tvs0260kj++Nmzc44IDIGUkMASQcbtp4j0a/udVs7S83zaJIsV8vluPJdoUmUZIw37uRG+XPXHUEV82/EfwJ4ztfhr4v8QeF/C+p3mpapqOvaTqGmw2z+fe2FxqEz21wkeNzmJ3DqQOYppiM5FehxeBPFuqeLviHqNn438V+Gra6u7X7PBYWdg0N6F023UyBrq0ldvmBQ7GAymMZBrOrl+GVN1IVLaPd31i6as7JvXmbWm1uzNYVqnt5UnG6T0t1V2urtfTv56JpHZX3xY8C2Ol6Pq51O7uotftFv8ATYbDTLq8uri2Kq3nC2gjeYIA6ZYoApYA4JAqe5+Jnga18O2Pir+3kudP1R/KsTZwy3M11LzmKKCJWleQbX3Iqll2NkDaceWfD6LVfhsvhPxN4m8MeIJbG68AaPo0n2LSbi8uNPvLYMzxS28KPMm8SjkJgNCQ5B25j8P6F4j8K61o3xO1jwrqv9mTap4guZtNtrRrm806G/lieCdreIM7MRC29Iwzr9o5HD1pPLsNGbim7JuzuvetzWitN9Er673tqjCliqs6cZSSu1G6s9LxTct9k9LfjdM9HufjP4CtYrJ2m12Wa/adIrSDw1qU12phEZl8y2SAzRbRNEfnRfvr61qWfxF8F6hbaRd2WuxTxa7evp1iUjcl7pEkd4XG3MTqsUmRIFIK4ODgVwuveNrZvHfhHxu/hfxiujwWOs2TSL4X1CWbfIbJo2a3jhaaNW2SAGREyUbtgnAutA8RLrY+KsnhfVoNNfxvBrZ0yO1aS+SyXSmsWuWt0y+9nIcxqDJsAyu7KDOGAoyhFzUotp7tay5nFR2WtrN/kro2daSvytP0Xk3fd6XVvPvsew3XjfwpYXms2N/rcFrJ4es4b/U2nDRx21vL5myRpGATB8qToTjbzjIzk2Hxe8A6hb6ncrqt5af2RYyandRahpV3ZT/Y0BLXEcU8SSSxjH341YZIGckCvNPEHh7xD4+bx74x0Dw5qotb3/hHhp9pf2j2NxqS6dctcToIbgI6Bw/lr5qqGIP8OCXfEuTU/ikbvUvC3hPxHFb6L4T1+3nl1DRrmyluLm6tlSK0himRZJiSpYlFZMqoDEkU4ZfQek2/PVe6+SMtdOsm4paWa6vQdOtKcle1m7eq5raei166a7Hq+m/EXwZq9p4cvtN1tZ4PFpYaO6wyD7SVieVgQVzGQkbkh9pBUqfm4qovxY8Cy6x/YlvqN7cSC6+wtdW+lXctilzv2GFrxIjbq4f5SpkBDcHnivMJvBvinw/8XPAdhpeh30vhe6vb3W3uYomaPSbx9OniuIpMD92sskiSLnrI8w7gVJ4W1z4g+BvDPg74c6N4fuYdW0i6ttM1aG58MXt1bXtsbhElvINRhdbaHMRlm/eFmJOCobrTy3Dtp05N3Sa1Wl3Na2T+HlSeiV3e6iYQxVXlbmrNeXknpd9b6a6W5dWe0+IPEWi+FdKm1vxBqEdnZwlVaRwSSzEKqKoBZ3ZiFVVBZiQACTWFD8VvA76Re63caje2Fvp7xRzx6jpV3ZXAaVtsSrbzxJK5dhtQKhLnhcniuc8eXeqeI00nxDp/hLXXi8EeLRLeWU1ptmv4EgkjNxapk+cim4WRcfM3lMFG4AGv4z1ybxjF4e8U+HvC3ia5svCXiC31G8t7nRriznuYTBPE7Q29wqSytEZUkwE+bbhNzcVy0cHCUYud9Xq7pJbWT0esujvbXZ2Z0zqtSaj0T6atq+i9LLu9fNHRTfGn4cWvhvVvFd9rdzZ2OgmJdSju9Lu4Lu181gsRe0kiFwA5I2ny8NyRkA41tR+IPg7Stf8AD3hi91yJdT8VCZtIgRHk+1CKPzXYMoKqAnOWIB6DJ4ryDxlYat8Qda1bxjonhXW49K8nQNLjF7pc9rcXzx6xHPM4tpUWYRxR5y7oAdzkcAmpI/hV4i8L+O/AV9cM+rW+neJZrayktYJGXTdEi0vUFtY5jjCkSTlC/AbMQ5OK6lgMJyNzk4y973W1fSCaW26k9e693Rq5jOvVUW4Wltqtns777br1s9me1nxDo6+IV8KNeBdVezOoJblGG+3DhGdWxtOGZQQDkblyACM4L/Fv4ex63p/h2TxEqX+q6jd6TZo1tMEmu7bb50Yk2bBtLKuSQCx2glsiuP8AiFrWvXHh3w/8ZvCXgbxDLq2g3FzC+iTWJTULizm3QSRmIEnHmLbzjB+7GD3rMufg/PKPBHg3UBdP9n8Pav8AbtXt4iBBqss1lOLkNjCSG4WSVM9Sh64NY0cFh7KVeTXxJpNXTipN/JWh681k9DV1Zylyw6q6fS2i1827v0W3U9g0jxFo2vXGp2ulXnny6NeHT71fLdfKuBGkhTLABvklQ5XI5xnIIGlXk/7PkXjA2vjW+8c+HrjSNUvPFMryJJEyRz7LO1iaeAkfPC7xOUYduOoNesVxYyhHDVnSi72S631aTdmul9i6FSVWLlJW1kvkpNL8EFFFFcpsFFFFABRRRQAUUUUAFFFFABRRRQAUUUUAFFFFABRRRQAUUUUAFFFFABRRRQAUUUUAFFFFABRRRQAUUUUAFFFFABRRRQAUUUUAFFFFABRRRQAUUUUAFFFFABRRRQAUUUUAFFFFABRRRQAUUUUAFFFFABRRTZJFijaVuiAsfwoAo6letH/o0LYYjLsP4R6fWswAAYAoLM7GR/vOdx+tBIHJOKACim+ZH/fX86dkYznigAoIBGDTfMj/AL6/nTgQeQc0Aaem3rP/AKNM2WAyjH+Ieh960K5wMyMJE+8h3D610MciyxrKvRwGH40AOooooAKKKKACiiigAooooAKKKKACiiigAooooAKKKKAGTRJPDJA5cLIpQlHKMARjhlIIPuCCK5TwB8KfAnwwGqv4O0ieC51y5F3qd7eahc395ezBdqtNc3Mkk0mFGAGcgc4xk111FC0ba66fIHrZPoFFFFABRRRQAUUUUAFFFFABRRRQBUh0nS7bUbrV7fTbWK/vUjjubpIVWadI93lq7gbmC732gnjccdTVuiigAooooAKKKKACiiigAooooAKKKKACiiigAooooAKKKKACiiigAooooAKKKKACq9/YWOq2NzpeqWUF5ZXkL29zbXEayRTROpV0dGBDKQSCCMEEirFFNNp3QNX0Zwn/AAoT4F/9EX8Cf+E5Z/8Axuj/AIUJ8C/+iL+BP/Ccs/8A43Xd0V1/2hjP+fsv/An/AJmH1Wh/IvuRwn/ChPgX/wBEX8Cf+E5Z/wDxuj/hQnwL/wCiL+BP/Ccs/wD43Xd0Uf2hjP8An7L/AMCf+YfVaH8i+5HCf8KE+Bf/AERfwJ/4Tln/APG6P+FCfAv/AKIv4E/8Jyz/APjdd3RR/aGM/wCfsv8AwJ/5h9VofyL7kcJ/woT4F/8ARF/An/hOWf8A8bo/4UJ8C/8Aoi/gT/wnLP8A+N13dFH9oYz/AJ+y/wDAn/mH1Wh/IvuRwn/ChPgX/wBEX8Cf+E5Z/wDxuj/hQnwL/wCiL+BP/Ccs/wD43Xd0Uf2hjP8An7L/AMCf+YfVaH8i+5HCf8KE+Bf/AERfwJ/4Tln/APG6P+FCfAv/AKIv4E/8Jyz/APjdd3RR/aGM/wCfsv8AwJ/5h9VofyL7kcJ/woT4F/8ARF/An/hOWf8A8bo/4UJ8C/8Aoi/gT/wnLP8A+N13dFH9oYz/AJ+y/wDAn/mH1Wh/IvuRwn/ChPgX/wBEX8Cf+E5Z/wDxuj/hQnwL/wCiL+BP/Ccs/wD43Xd0Uf2hjP8An7L/AMCf+YfVaH8i+5HCf8KE+Bf/AERfwJ/4Tln/APG6P+FCfAv/AKIv4E/8Jyz/APjdd3RR/aGM/wCfsv8AwJ/5h9VofyL7kcJ/woT4F/8ARF/An/hOWf8A8bo/4UJ8C/8Aoi/gT/wnLP8A+N13dFH9oYz/AJ+y/wDAn/mH1Wh/IvuRg+F/AXgXwP8Aaf8AhC/Beg6B9t2faf7L06G08/Zu2b/LUbtu5sZ6bjjqa3qKK5qlSdWXPUbb7vVmsYRguWKsgoooqCgooooAKKKKACiiigAooooAKKKKACiiigAooooAKKKKACiiigAooooAKKKKACiiigAooooAKKKKACiiigAooooAKKKKACiiigAooooAKKKKACiiigAooooAKKKKACiiigAooooAKKKKACiiigAooooAKq6mSLGTHfaPzYCrVVtRQvZSgdgG/I5/pQBi1NZAG9gBGRuP/oJqGlSRoXWZCAycjIyOlAHRVgbV+2bMDb9oxjtjf0rStZ9Qdy11FHHEoJJxg/zrKLlpWmQ4JkMi/wDfWRQB0VYV6AL2cAYG4f8AoIq7a3OpTyIWhjEJ5LbSMj25qjdOst1NIhypbg+uAB/SgCKtnTCTYx57bh+TEVjVs6apWxiz3Bb8yT/WgC1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AYFSMg8EUtFAHPSwtbytA38PQ+q9jTSAQQe9bN9ZC6QFSFlT7p9fY1jsro5jkUq69QaAHSzzzDbNO7j06D8hTKKKAHmedoxCZ32AbQoOBj04pgGOBRRQABGkZYk+852iuhRFjRUUYCgAfSs7SrYk/a3HGMRj27mtOgAooooAKKKKACiiigAooooAKKKKACiiigAooooAKK8x8ZfEfxNcfEq2+Dfw2h0tNeOkHXtT1TVYZLi00yzMvlQjyI3jeeWV1cBPNjCrGzFuitf0rxT4v0STxHD8Wbrw/pGk6LY2k8PiS2ZrS0uPM80TSstwzJbFGRB5ZklwCrFzvCqr+7z9NfnZ2f46f8APtcvX8rq6+9P+ro7+iuK8E+NPCp8E6RqVz8VtG8SwXTvbQ67/aNm0d/KGY7RJbrHC7hRg+Wi52k7R0q9YfFD4Z6q+kRaX8RPDF4/iBpV0hbfV7eQ6gY8iQW4Vz5pXB3bM4wc1TWthX0udPRVTVdW0vQtNudY1vUrXT7CzjM1xdXUyxQwxjqzuxCqB6k4rGs/iX8ONR02DWdP+IHhu60+6i8+C7h1WB4ZY/MEe9XDbWXzCEyDjcQOvFLd2G9FdnSUVlaB4s8LeK1vH8L+JdK1hdPuXsrw2F5HcC3uFxuik2E7HGRlTgjPSqlz8QvANn4qg8CXfjjw/B4luUEkOjSanCt9KuCdywFvMYYBOQvQUdl3B6X8joKK58fELwC+sWvh5PHHh9tVvpZre1sRqcP2ieWEZlRI925mT+IAEr3xXDfCD43Q+MUvdI8fal4X0TxOPEusaHYaRbakDJdpYzGNmhWXbJOQFLMyoox/CKI+87Ltf5XS/VDknFcz72/Bv8ARnrNFc/c+LLDTr3W7rWNRsNO0TQoIjd313KIY4pmUu++RyFVVjaE5P8Az068VwPi346W2m+K/hq3hbV/CeqeCPGV5qMF/ryamJUhW2sLi5DROh8nZmA75Gc4AI287lFqFnr/AFsr6Hr1Fc8ni3Q9a0/RNZ8M+NPD02naxcqLW6WZLmLUY9rEx2zpKqlztyGG8AK3ynqOR/aD8QfGjwr4GfX/AIH2fhzUtdtX/wCQTrNjPOL8Yz5cTxTxeXJgNjIcMdq/L96plJQV5d7fl/mEVzbdr/n/AJHp9FfPvwy/aF1v48aB4E8XfDbV/D+j2+panJpHirRdW0ma7vrC7it5Z5YkdLqERHEDKpeN8iRXx8pQ+mXXxx+Ctj4hPhG9+L/gm310XC2Z0uXxBaJdidiAIvJMm/eSQAuM5PStJRcHZ7/p39H0IjLmXMtv60fmup21FcXafGz4NagumvYfFvwXcrrN62naaYdftHF7dqUDQQ4k/eSgyRgouWG9ePmGWp8b/gtJZ6rqMfxe8EtaaFJHDqs6+ILQx2Du5RFnbzMRFnBUBsEsCBzU2/r7v8196Kt/X9ejO2orwPxlpugeIP2hNF2weCpry1hgkmt3114PEV/aspJkhSK5UNYRMIme3mjdJSZmChlUy+k6N8afg54ivLPT/D/xZ8G6ndahcSWlpBZ69azSXE6KGeKNUcl3VWUlRkgEE9aIpyXnr+Dt/X3b3B6N9tNfVXOzoryP9qf4j+O/hB8Fde+J/gCXQTe+HUS6mttYsJrmK6iLhCimKeExtlw247xhSNvO4eY3n7SPxg8LfEhvhR4gHg3XNQ1XwJdeLtO1TStKurePTJYoncR3to93KzRMUADrNGSWAwM5rN1Yrmv9nV/+AuX5Rl93oUoN2t1/zivzlH7/AFPqqivHf2ZfjzZ/Gr4YeF9b8Q634ah8Z6vpbapf6Jp1yFkgi8541kFu8jyrGdq/MxIyevau90j4mfDjxBrV/wCG9B+IHhvUtX0pGkv7Cz1WCa5tFU4YyxI5aMAkAlgMGtqkHSk4S3V/w3+4ypzVWCnHZ2/HY6WiuP0H4yfCHxTeWOneGPir4P1e71MyLZQWGuWtxJdGMZkESo5L7Ry23OO9cH+198WPiD8DfgtqnxV+HzeHpZ9Dkg+02es6fPcJcxyzRxAI0VxEYypk3ZIcEDGB1rOclTjzS2/zdjWnF1Jcsdz2yivFdL8a/GDx1aaLp/w78W+BJtQsE2+L9Un8O3U+nwXDIrrb2yJqCuJkDjdGzuMHLPG22N8X4cftIX138cPir8Lfin4g8G6RYeDtT0jT9AugTp8t/JfQySiFvPuHWWUBUUCMKWIY7eQBryPmcOqu/kml+Lat3M1NOmqi20/H/htex9CUV5h8W/iVrHg7W9A0Lw/4g8Dafeag7Tm08RalHBcaqqsq/Y7GMzRt577mxKwZFIUFW3ZXX03xvPqXxb1LwXa+K/BNxY6bo0U9xpEGob/EFreNJktPAGKpbmJ4tpIDbm9CKiPvWt5/gtf6/RplS93fy/F2/r/NM7iivF/2ofj9ffArwLc6l4W0TTdd8TSWlxd2mn3er2lqFggXfNcNFLNHNOiIGOyBXYkYO0HdV7WvjtPoPiXw54c1Xw1pOn3fiWCAW+m6j4t0211ZLiQ4wbQyFZYV6M8E0sm7ISJxySPvWt1dvnv/AE9um4S9xXfZv5K3+fqetUVV1TU7DRdNutX1S7htbSzhaeeaaVIo40UZLM7kKowOpIA7mvCPhP8AtN6349i+Ims+JPA9l4e0LwnNHJpuoz+INNeyntZLeKaLzruG5liWR0lV8pmFQwUyFgaXMrtdlf5Ds9PN2PoGiuG8D/Fzwx4y8J2fjOe+0vSdO1S5a30/ztcsbrzio5Hm2s0sBfKyfJHLJ8qgkgkquqvxJ+HTeE28er4+8OHwwmd2tDVYPsC4fYc3G7yxhvl+91461TXLuJa7HSUVz/hD4heAviFaXF/4A8b+H/E1tayCGebR9ThvI4pCMhXaJmCnHODziuB+G/x50/UfDmo6r8XNb8JeEbuDxdqfhe0jfVFiguJbWcxKkclwUM0jbSeFUn+6KXXl8r/il+bQPSPN0vb52b/KLPXqK84t/jN4J1G9/wCEl0z4qeAJPAlqosLrU11i3l36tI6+VbrOs3lxlU5KMpZzLHtxtO7V+I/xg+G/wlj0mT4heLtM0Ma3erY2ZvbuKAO5+85MjKBGg5ZicDIHUgE7ebt8+i+ejXk0HVrtr/Xpr80zsqK4aP4k6LN8VI/Adr458HXLSaY8z6RHqMX9sQ3KsrKxh80s8LxMTxGCpTJLBxt6bQtQ/tGG7mXW9M1NY7yaFHsV2rCFbHkyfvHzInRj8vP8K9KOl/X8HYP+B+KuadFeQ/Db472Op+HdR1P4taz4T8J3sPi/U/C1nE+qCKG5ltpzEiRSTlDNI20nAVSeyipfhB8bofGKXukePtS8L6J4nHiXWNDsNIttSBku0sZjGzQrLtknIClmZUUY/hFEfesl1XN8ny/j7y0HJOF79JcvzXN+HuvU9ZorBHj7wKfFf/CBjxroJ8TCLz/7G/tKH7d5eM7/ALPu8zbjnO3GKxtN8YeGNQ+J2o6Dp/xa0m+vLSwEdz4Vj1Cykns5VfJnMSILlDtIDb3ZOVwqEEsLVrzv+Anom/T8Tt6K5/TPiD4B1rVodA0bxvoF/qdxbveRWVtqcMs8kCuUaVY1YsUDgqWAwGBGc1a8QeLvCnhOFbjxT4n0nRomSSRX1C9jt1KRqWkYF2AwqgsT2AyaHorsFq7I1qK8m8W/GxdA8f8AgGztNR8LyeBPFlhqd/c+IH1HIjS1t/OV0cYhERBUmUu2RkYH3qs/GDxx4Hn+GKXR8b/DyDT/ABJ5cem6l4l1CI6RNn51kBE0ZmxtBTypA27awIxkJvlV/wCt2v0CPvOy/rS/6nqFFcpN8SfBugaJbah438X+HNAl+wQ31yt3rECRRRuVTzBI7ANEXYKrnAJK9ziujm1Cwt7BtUnvreOySIztcvKoiWPGd5cnAXHOc4xVSXLe/QUXzJW6liiuTl+LXwqgg1G6n+JvhSOHSIYLjUJH1q2C2cUwBheYl8Rq4IKlsBgeM1z3xw8RaLaeCbKSXxB4Bsl1C8t5dPvPFt6sVg0yfvoTEwkRjKzKvlvG2UJ8wBtmxls9e6/Ea12PTaK5rUviP4F8PwK/irxjoOhyhLZpob/VbeJoWnyIlYs4GXZWVezFTtzir+leLPCuu6nqWi6J4m0rUNR0Z1j1K0tb2OWaydgSqzIpLRkgEgMBnFOwr6XNaiuI1D40/DDSviTb/CXUfGmk23ii4sXv1sZryJHCKVwmGYEyMpZwgBOyN2OAAS3XPiz4I/4RXW9Z8M/EXwZI+kwwme8udXgaz08zgeTLdMsi7YyDvALKXUYU8g1N/d51t/wbfnoUl73L1/z1/I7miuK8P/EjQovBula7438aeEbae6sXu3vbXVIl0+6iiH7y6t3dz+4Iw/LNsDAMxxk9Gnibw3J4e/4S6PxBpraF9kN//ai3cZtPswXeZvOzs8vb82/OMc5xVSXLe/T+v0FG8rW6mlRXI6b8X/hLrN1pFjo/xR8I31z4hWR9IhttbtpX1FUZlc26q5MwVo3BKZwUYHoaJ/i98JrXRYfElz8UPCUOkXF42nw38mt2y20l0pIaBZS+0yAggoDuGOlLrb+u356B/X9fcddRXkY+Olponxh8VeBfiBq/hTw7oGl6Zo15o+oXWqCJ72S9e6TY7S7ED7rY7Y03Ejncc7V9FuvF/hOx1uHwze+KNJt9YuIVuYtPlvYkuZIWkESyLEW3FTIyoGAwWYDqcUJXt5g3Ztdrfjb/ADNeivPfGfxo+H/wvsLnWviD8QfD1tYya5Bo1sElSFraaTyl8mZnlILpvaZ2xGEiIJX5SzdBH8Rfh9Nrlh4Yh8d+Hn1jVbVb2w09dUgNzd27LuWaKLdvkjKgkMoII5zQveV1/Wl7fdr6a7A9N/61t+Z0VFeYfHbxV8SfCGneHL34ear4atG1PX7HRLtda0e4vhi7nSFJY/JuoNuzcxKndvyACmMnF1H4o/Eb4VeOPC/hz4wSeGNV0DxjdPpll4i0Wzm00WWoCJ5Uhubaeef5JEjcLKs3DLhlAINEfeV/O3zsnb7mrd27LXQJe7p5X+V2r/g/zPaaK5BfjD8JHsNN1VPil4Ray1mO5l025Gt2xivUtgTcNC+/EgiCtvKkhMHdjFafjHxj4f8ABHhq78T+Idd0rTLO3jJW41K/itLdpCPkQyysqLuOAMkdaUnyJtjScmkupuUVx+ifEHw7beDtF1vxd8QfB7y39gbt9Qsr2OHT7oRx75pbcyStmJQCd29sKMkiui07WdN13R4dd8N6hZ6rZXkAns7m1uFkguUIyrJIuVKn+8MiqkuRtPp/X6Exakk11L1FcMniD4k6rZ2tta+EJtAvL7TJ5Te6nBa3UGn3ithEuIYL7e6sPmUQu4IJ3PERhvHdC+Ovxp0z4Y+AvjD4yvfAur6Z4xvNLs5dC0vRruwv4jezLEpt5pLydbh4y4cx+Um5VY7hiktZcvml822l97Xps9hvSLl21+5X/L/Lc+m6K8n8W/HvTfD2q3I0oeFdY0PTryPRtS1FfGVhbSadqsjFVt7iKZlVFGPm/eGfPCQSV2Fz8U/hhZ6ppuh3nxH8LwalrJxptnLrFus96d5TEMZfdJ8wK/KDyCOtC1Sa66fr+Tv6A9G0+h1FFYfjXxXp/gjwvqHirVLixhtdOj82Rr2/isoiMjI86YrGjHou9lUtgFlB3DI8H/FLw34p8Iab40u7/S9JsdZkZLAS6zZ3IlxnC+dbyyQM/wArnbFLIAB97qAk738v1Bq1vP8AQ7Oiszw94m8OeL9Ji17wl4g03W9MnLLFe6ddx3MEhVirBZIyVOGBBweCCK85+EHxuh8Ype6R4+1LwvoniceJdY0Ow0i21IGS7SxmMbNCsu2ScgKWZlRRj+EU0ry5Otr/AIpfqgekebpe3zs3+jPWaKwR4+8CnxX/AMIGPGugnxMIvP8A7G/tKH7d5eM7/s+7zNuOc7cYpY/HfgeXxU/gWLxlob+JYovPfRl1GE3yxYzvMG7zAuCDnbiha7A9NzdorjPiz8RoPhj4PuNfSyttR1OV1tNK02bVrPTvt95IcRQrNdyxRjJ5IDFsA7VdsKeV+B/x+0r4jeAPDms+OZtI8K+KNY0f+2X0a41O1WWS0UHdeQxrO7/ZshhvfaRsbcq0k07+W/5/lqNpq3n/AMN+ei7nrtFef+KPix4WHgC/8a+CviP4Hlt7JIbgX97qkL6e0bP9xplmRIzIquiSFtobBIYKVPQRfEHwHPDbzxeNdBaO6W3eBl1KAiQT7vIKkNhvM2PsxndtbGcGnte/TQm6dmup0FFc5F8SPh3P4Vl8dwePfDknhqAsJdZXVIDYptba26cN5Yw3ynLcHisrTviJo/xDS0vPg38QfB/iO1stRij1k2NzFqSrbspJQSQXCiCTowZlkzjGzncp1sN6K/8AWnQ7iivLvFHjr4h+C7vwPpmpWmj6hN4p8ZNoc8sVq9sIrA211OjrH58mJQIFBJdgwydiFti+o0LVc3nb8E/1QP3XZ9r/ACu1+jCiiigAooooAKKKKACiiigAooooAKKKKACiiigAooooAKKKKACiiigAooooAKKKKACiiigAooooAKKKKACiiigAqKe2guV2zIDjoehH0NS0UAZcmjuOYZwR6OP6j/CqtxbTWpVZih35I2knpj2963qy9Z/1tuACSQ4AHJP3aAKFWbKyN2wkkGIQf++/Ye1TWmls+JLsYXtHnr9f8K0wAAAAABwAKAAAAAAYApaKKACiiigAooooAKKKKACiiigAooooAKKKKACiiigDxvxh4N8aeEvjbH8cfBHhx/FFtqfh9PDmu6LBdwW96Ehnaa3ubVrhkhcgySo8byR5DKwYkEGx8Sn+Kvi34fS3Oi/DwQXR1HTJ4tHun0+fVIYI7lHuJkaWR7FbpQA0ILuqsgYvuIVfXKKFolHs7r/wLm/Ft/f6Dercur3+635Jfd6nx9P8G/H2m+J9FuIvgvrOrx6f8Vz4tTUbjVtNu5otMk0+OKUmW5uhMXM20tGAR+4+XIWPdb1jwX8Wm0XXYtO+BPiAXVz8XbHxfD5Wo6KjT6ZDdQzO4JvRhyIJBsYg5lXsXK/W1FOm/ZyjKP2bW+Xs2v8A01H733VpmudNPz/H2l//AE5L8PO/m3xv8MeL/EGkeG9W8H6fHqlz4Y8RWeuXGiSzpCNUgiWRWgV3IRZFMiyx7yE8yFMlfvDwb4rfArxb420/xx4+t/ghc3OseJ9Z0GbSNBnvtOa605LWaCS+u5N919jiknW3WM+TI8jBY95wWCfYVFKPuO673+fu/mopMpu9r9rfK7f5t/8ADHkfw103xda/Gr4i67q3w51TRNF1+20lrC/uLmweOd7aFo5FKQXDyK3zjBZACEPI+UHgvH3w6+KPiDxzf6qfAV7PbaX480PX9NbTNQsbSzvbGH7Os80sfmpLcXiqjq32n5AiR+UcjB+maKI+7OM1urfg1L80vkQ43hKHR3/FNfqfIHh34c/Enw74TtNO0z9nnWLI23xdk8XR2dteaJH5WlG4eVGXbe7AwjcR7AeCCB8vNWNM8FfFmy0FHPwI8QLfH4wz+M3jGo6KJf7Ne5eUSFvtu0yeW/l7d2c5H3eT9b0UQ/d2t0cX/wCA+zt/6ajf1fdWqr+95ub7V7/P2l//AE5L8PO/kXjvwX4yu/DPhbXdK0Uatqmi+JovFGqaE1xEjX4KzA26SOwiMkBmjaIuwQtbR5ZeGHM+LdA8Xa54/wDhV4k0X4A6npum6T4ov9b1qMXOjpJbmexlt/tE6JdbXl86cSExNKdkZbO8hK+g6KI+7t3v+CX3e6vuHJ8+/Zr7+b8feevmfHsPh/xp4fi+G954i+CV7pl9pPxX1fVIZrvVtCjkisdQkvGSKFze5Z5DdxZhjJZjbPwcRlvpD4jat4l0z+wv+Ec+H2seKN2pxvdf2fdWMP2SFesj/ap4t3XgJuPBzjjPZUULRJdmn9yirf8AkuvqFR+0lKT6pr73Jv8A9KdvRbnz6/7Mw8M/tRWHx38C3n2HSNcjuR4t0hHEcUt4LaVIL5FGAXJkdXxzmTd/E5r5l+BV74W0D4lfDuPWfC/xbs/DHhbxFq1v4S1M+Eh/Zktxq1wYgbrWY7l0vYWJXY0cEYyw3M6jJ/RyuT0j4S/Crw/4ik8X6D8MvCmm67MWaTVLTRbaG7ct94mZUDknvzzTpv2c4PpFW+V72/F2f2enYU/ehNdZO/8A5Ly/lv31v3PjLUP2efj1YXOm6Va/Cy41C30T49P8Qvtlrq+nLHc6PI5fdGss6OJF6FHVeduNwJ2+7aB4DjP7SWueKPh74i0e88E+LbAXPi2xs7hZvL13T7hYozhGKxtICyygjJNq4bk19B1l6J4W8MeGpL+bw54c0vSpNVumvr9rKzjgN3ct96aUoB5kh7s2SfWim+RRj0j+Puxgr+Vop/4kn6KSUubz/wDknJ287u3ofLHh39nD4jwfHjxTqfi248VT6Be+Orfx3oupaVqGkx2O9FCC3vBNC2oKyRbogsJ8p0baTHkvXlWmfs+ftB2s+n3H/CkdWhlj+PD/ABGmkXV9H3DRztwhIvMmXlvk6dfm55/RCiii/Y8vL9m34ODV/wDwCK9EOp+95nL7V/xUk7f+Bt+vloeKfti+FfG/j79n7xP8Pvh74MvfEeteI4UsoYre7tLdLfEiyGWV7maMbMJj5NzZZflxkix4e+G2jeG/gZq9t4K+B9j4T8Rar4dntbjRrC0021uri68ho1R5YJPIYs3IZpcYYElTkD2OispUozhUg/tqz9LNafey4zcZQmvsttert/kj4V/Z7+Bvxy8DePvgZfeIPhJqGmWHgjwpq+i67dHVdMeNbi5mneMhYrpnkQ5jJIUkFhwcHHUfD34W/HN/jl8M/id4r+D+l+F9N0Cx8R2F9pmh3GnR2umrO7G2EUccgaRZBh2fczea8hKRrjP2FRW7m3Pn6+9/5O5N/wDpTt2MFTioOn0fL/5Ikl/6Sr97H56/D39n79oDQLn4btefBTVbNtB+K2peLtUmXV9IOzTrgRKh+S8Jdwu4FQDwhAzlc/Rn7cPgj4gfE/8AZ+1v4a/DXwRe+ItY1+W2RPJvLO2itliuI5S8rXM0fBCEAIGOcZAHNe/UVi6cXSVHorfhGMV+EF+JtCThV9st9fxlKX5yf4Hxb4R+F3xn+AXxV0bx58DvgfqzeEPGGlxL448G/wBpaRbLp99D+7W4tW+2eWZCAX2J+7KtgsC2IuF+MnwB/aD8dXv7QN7oPwS1hZPiVqPhmfQZJtX0dGjj08gzmUi8JjzsG0DOeM4xx+hlFbKbU1PqtvJcylb0TSS8tNiIxUY8i20v52Vr+r693qfH/wAWvgf8XvEOv/Fm50rwfca5B8X/AAppOjadJPfWcS+GZoEZZY7rfLuMYZ/NDWwmJfdx0Y9J8NvhZ8UPCX7WMvi/WfDGo33hpPh3p/hQ+JZLyzK3V9blJHlaHzzOFcgrkx539Rt+avpyipg+SXMvP8pL8FOXm93cmUFKPK/L8OT8+SN/na1z5q+MXw3+J2tWvxn8MaX4BTxLH8R9IRdE1Vb20iSweKyWJbO4WeRZFUTI0sbRq67pm3eXyxo/Fb4e/GXxyfEEV38OZN0tn4fvrBND1izhtrm5tZo5LiG5mdobi5lQ7xEJVFvtAPyPnP1HRUpWSXa34bfp9ye973L3t/6va/32+5tHnHxu8O+K/E3hPSJ/CujRarc6Pruna1c6JcTRxf2jBBKHe3DsfLEgO103EIXiUFgDuHlOoeEPjU938TNd0j4T21tbeKPEXh7W7K2mvdNn1PZDBaJdNFFKXs0uojAzRySSlfMXIyArn6dooiuV3Xe//pP/AMiv6Y7/AJW/P8dXr/wD4+n+DXj3TvE+jXEfwW1jWI9P+K58WpqNxq2m3c0WmSafHFKTLc3QmLmfaWjAI/cfLkLHutarpHxB0yO+iX4aappniO6+KVz4p8LwS3Wk3Ju4jaSB5hbfb40mAVWDo88DL56Ojl1219b1j+KfBvhDxzpn9i+NvCuj+INP3iT7JqtjFdw7x0bZIrLkZPOKFeKXL0SX3ez/APlcfx76DtL4vP8AH2n/AMsl+HnfhP2edMl0DwhqOiX+ga1pOrDV7zU9Tg1JLNM3V5K1xIYUtLq5iii3SHbEZmdVwWzuDN5F8K/C3xt+H/jbU/Hd18IfEl7Za34m1x7jRZtQ0Z5rG0u7iS5gv7V/tuxHO4Qzxb8uBGRnyvn+odD0HQvDGlwaH4a0Ww0nTbVdsFnY2yQQRL1wsaAKo+gq/V35Z88e1vK2nT5W8ulnZpNuUHB9XzfPX/O/n10un5BongrVtI+NGt6XYNbHwbqBg8XT2wf57bVzuhMezGPKlMa3OQciaFz/AB5rQ+OXhXxN4hPgLV/C+iy6tN4X8Y2es3NpFNDE724guIXYNK6L8pnViM5wpwGOAe78PeFfDHhGzl0/wp4c0vRbWed7qWDTrOO2jkmc5eRljABdjyWPJ71qVK91QS+y0/uaa+SSUfRLqD3m/wCZNfJpp/N3cvVs+Y774d/FjVPiNo3iXVPAV2E0D4jzaso07UbGDTpNJmtbiFbmOBZEeaf95EZnuR5u7f5WUO0d5+zN4b8Q+D/COv6Drnw3uvBsP/CUavqGmWUkti0Zsrq6kmhCLaTSJHtVwpQ4wRxkc17BRSgvZx5Y9rfhFf8Ati+99xzftHd97/8Apf8A8m/uXz+T/hX4W+Nvw/8AG2p+O7r4Q+JL6y1vxNrj3GizahozzWNpd3ElzBf2j/bdiOdwhni35cCMjPlfPDpfgr4s2Wgox+BHiBb5vjDP4zeMajool/s17l5RIWF7tMnlvs27s5yPu8n62opw9zkt9nlS/wC3ZRkvxivk2lZWsVH7VTUvttt+rUov8Jv7k+9/me3+FPxIvdFt/hVrPg6TfpvjseLLbxyl7amF4P7TN6X2eZ9qW8aJmtivleXgk+ZtO2qdp8NviZN428OeKfE/wsvbxNF8ReI/t1hZX2mx6bJp15BciKS1tPORJPNMkfmvcATmR3zlCcfUlFJK0OTp/moq/wB0UvS4n7zv/W7f5yb9T5O+E/gD4meD9H+CGk3XwM1ewPhDV9YbWGivtH2WUF0k8ccg2XeXX/SI2YICwWFvlJCBuy+OMUOl/tBfBzxTp/gj/hINXgi8QRLFaC2jvpolswQkclw8acFmYK8iLyxzng+/1gav4A8B+IPEGneLde8E6BqWuaRj+ztTu9Nhmu7PB3DyZmUvHgkn5SOTmqk3KSb779dVYlRUU0vu6bnz14e+FvxB8KeO/hvqg+Fl5c6Xp+t+KNfvobG80/yNEXU2c29sqy3CM7pkM5iVkDM2wsKo+E/APxim8O+GfDGr/CPVdE06L/hKLW+MGp6VFfw/bLoT2o+1Q3DyQ2To5WUWzCbzYY/lMYy/1lRUSgpQ5Hta3ytb8F3173ZcW4z51ve/zvd/j/wD49+Hfws+I/hW/wBKvNR+AOpNcWnwdg8H31zFd6MWutUhRR5Zb7XuZSqbFduOQDhckeqJ4T8T6l+yGngDXPhld3HiBfBy6G/h65msJXe7jgECtvM5tiu9VlVjJkLg4DjaPbqKqt+/hOEtp7/OU5afOo/lb5qn+6qRqR3jt8lCP5QXzufMPhzwv8RdG13wXqE/wF11otF+F8/hy5eO90XdFqH7orCAb0ZDeQ6hx8uZ0yQDIUw/Dfwa8eQeCvhtF48+GPjbUrfSPBMXhLVtC0Lxoul3lpcRMA0xNvqEFvdW8yjBDTF1CR/JksF+uqKqcueTlJbtv73Uf/uSS+7qrkQgoRUY9El9ygv/AGyP49HY+QdX+DXizRbr4taX4I/Z+1C307xH8M9P8K6M0Op6ZILi9iiuIiryzXYmYKlxbqZZgCVtH5OIg/ongDRPH0Hxt0XxFf8Awp1rQtBT4f2+gz3M15pjR296k/neW0cF07kAblDKrDc390lq96ooUmpKb1fn6TX/ALe/w+blFSjydP8Agwf/ALjX4+VvEviT4J8SXfxZvvFMPw9fxboGq+ALvw9c2qzWYVp/tPmiF47mVA/mKSq8bMj52QHNcbp3wk8fp8Avg3oeo+CtfW/8BJbx654d0vxMNKv7gLZSWzSW13aXSRl1dxIFadFdSwYqTivp+ioiuSHIttPwlKX5zfyt1VypLmnzvf8A+1jH8or/AIbQ+XNH+Elz4R+Lfw48VeDP2e/EFlo+jWGvvqNxea3YX99DNfMkiJLNcXzyu/mpcOQjyIpuAQxLyBfUf2aNE8U+GfhBpfhvxj4NvPDWpadc3qNZ3NxaTZjkuZJUZGtpZU27ZAuCQQVbjGCfUqKq+lv63uJq75j5vuPhR8VND05z4Y0pZZvh14ql1XwVbnUI401Swu33XFvIc4iWOG4ubaMP/cVsEBTV/wCJvwj1a58T6FqV34W8W+MtATw8+h31l4b8Wy6LdxXDS73uHUXlrFcRTAkSBpCwKIQrZOPoGioUVZJ62/8AkeV39Vv56opvVvv/APJcy+5/ho9D5vn+FXijwf4l1g+GfhImt6D4k8A6X4PsrFtXglj0prX7WPLvZLqQSvblbmMF4hPIfLb5D8pJb/CP4n+CtW8H2/hKTU9SNkmhaXrct9JYXWj6hBYxQq97NHMVu7a5UeYImty+XiQuoB3V9IUVopNS5nq7p+tnJq//AIE/N31ZHKrW8rfhFflFHypP8MviJLoPjKw0n4O3+kxw/FbSfGml2iXeloup2MV1aPOYRHc7Y5T9mlkIlMe7zE5LFgu3ZfBu/m+I9/c+O/hv4s177V4nj8S6brFn47uI9Hs2DRvGJ7E3keJYGUopjtZFdUQkruYL9IUVNP8AdqPL9m1vkoL7/wB3F373tvYqa5736tv73J/+3y0f6Hk37Q1t401DSvC1p4M+HWseKZLTxNpmsXYsLuwgEEFpcxyuD9ruIdzuAQgXIyDuK8E4+u+GPiD8bvHfgnUPE3gS68FeEfBGrDxG0Gq3tpPqOpajHG8duipZzTQxQoZGdmaUsxCqEAya9xopwfJt/NzfOyX4cqa8xSXN81y/LX8+Zr0Pj60+FHi3xFp3h/4QXng21v4vBXxG1TV9d/4qmG08zSNQfUZIZVFrI1yqtHdqGilSMybSmGjZ3X3T4zaN4wvYPB8Xgzw02o2llrsb6n9hNmmo2Vn9nmTzbN7tljibc6I7KRKIXlEZDEEem0UuiXmn62tv934sqTcpOT6pr0u23b5y/BHyH8PvhB4/8G+M/hjd33wT1G5Xwhq/i43mrLqWm3TrZ393cSWZE010LiYAShjuXeCWJG4mvaf2a9I8VeHvhfFoPjDwRfeFr601XU5Fs7q4s5t0M95LcRujWs0qBdswUgkEMjcbdrN6nRTTdrP+tbktJycu7uUdcvbvTdHvL+w0W81e5ghZ4rGzeFJrhgOERpnjjDH1d1HqRXxbofwA8Xx/CXwr4T8I/sxnwH8UtMFkH8fm50W2FnMjgz3DT2N1Jd3IdN6mN49sm8hsCvuCilH3J868vw1/4cpt8vL/AF+On4ep8xfFX4VfE/VX+NWgeHPBMmrR/EOLSLzTtROq29pbrLbwwQSwOd/nxyfud6ssZXB++GABzviD8GfiFd2Wu+GfD3w0uU0yC20K90dNJ1u2SK7uLe5We6S9uZ5I7u8nDtKYzP8AuWB3NtkJJ+rqKSVrPtb8L2+7p6Lzumk/69Pztr3u/K3nXxrsfGmqeFNK/wCEM8NtqdzFrVjc3tvGLI30Fqj7pJLQ3Z+zrcKduGZuBvKENtNeEN8HPHel3HhG3X4Marq50D4sX3if7dLqunXcsWlTJJmTzrm6Ezs7yxsy43EwMT0j3fXlFEF7OftFve/4wf5wX3vvoS96PK+zX3qcfym/uXz8o+A2leLdGuPiAnifwHqPh2PVPF97rOnNdXNlKt1bzqgDKLaeQo2YyWDhfvrjJ3Y8g0zwV8WbLQkY/AjxAt8fjDP4zeMajool/s17l5RIW+27TJ5b7Nu7Ocj7vJ+tqKILkcGvsqCX/bjg1f15Ff52sEvfjOD2k5N/9vKaf/pbt8j5bg8BeMLxbb4E61olsNY07xkPHFr4rTVLItJYDVftTXHkeb9sW5Ku1q37nyvmP73adtd98L/Dfibwvcw+DfFnwpOpTaXrmp6rZ+MDNYPbOLqeaQTgGT7XHdGKYxOBDtJyBJsNezUU4e4kv6ey/KK/q1lJczb/AK6t/jJ/1e/lXjbQ/GVn8YdG8b6d4N/4SvQ5dBuNAmt4ri3in0uaWdHNzi4dFeGRFCS7CZAI02o+SK80+G3w0+LfgzSfgXqet/DxZr7wRpep+H9U0/TdWtpGtorlIViuWeVo0Kg243pGZGUN8vmYxX1BRSguRWX9ayf/ALdL5P0Kbu2+/wDlb9F8163+Tfh18EfiV8M9L8F+Nx8PE1DWtD1rVp9a0K119bqe8trnzVtri2kumjgikgErhYA6RhZpiGDuRVLV/gJ4mtr/AEvxxa/BSTUNT1D4mW/ilrKG7095tC0eIEtblp7lYld5pbiZo7YshaZ8sxwzfX9FOC9nKMl0tb5OMvzivldKy0UyXPBwezvf5qS/BSdvOzd2fJniDSPHdi/iCM/DLVdM1u/+KMfiXwmkl3pNx9vCWgV5Ftvt0ay4W3lZ45ZYGAmR0fzF2j139nnTrnRPDus6Vq/h/WdI1ufWbnWNVi1COyjV7m7cyu0Ednd3UcMWc4jMzSDG5slwzd/4n8IeE/G2ltofjPwvpOv6azh2s9UsorqAsOhMcilcjJ5xU+g+HtA8K6VBoXhfQ9P0fTbUEQWdhbJbwRAnJCxoAq8+gop/u48q7JfJKK/9sV+/3Dn78r+bfzbk/wD25+l/NmV4v0canqnhS7OlXt7/AGVrX2wNbeRtt82txD5kvmyIdg87/lmHfJX5cbiOlooo6WBu7Tfa34t/qFFFFABRRRQAUUUUAFFFFABRRRQAUUUUAFFFFABRRRQAUUUUAFFFFABRRRQAUUUUAFFFFABRRRQAUUUUAFFFFABRRRQAUhVSQxUZHAOOlLRQAUUUUAFFFFABRRRQAUUUUAFFFFABRRRQAUUUUAFFFFABRRRQAUV5h8SvjkPhrcX5l+FfjTX9P0tbX7Zqelf2attFLcOEjiH2q8hkd8smdiMqh1yeuIo/2gdMtNa0jw34t+HPjXwvqmua1Folnb6jaWsyNLJCZlkM9pcTQLGVVxzJvJRwFO04Sak0l1dvnewPTXyb+SV3+B6pRWfr2sR6DpF1q0lndXn2dMpbWqq01xIThIowxCl2YhRkgZIyQMmo/DGvw+KNBs9dhsL2w+1R7pLO+iEdzbSA4eKVQSA6sCpwSMjgkYJe/wDX9f16galFFFABRVG61VI7a4m021k1Wa1lWGS2s5YvMVyVyD5jqqlVYMQWB29ASQDeoAKKiuru1sbaS8vbmK3ghUvJLK4REUdSSeAKzb/xEmn+ItL8PTaVfsurRztFfoiG2jliAbyXO7eHZN7L8pUiN8sDgEA16KrW93PNd3VtJplzBHblBHcSNGY7nK5JQK5YbT8p3qvPTI5rnPCPxK8P+NfEnivwtpFtqUV54OvotP1E3lo0CtLJEJVMW7DOm1gQ+ArAgqWBzQtXb5/196DzOsork/CPxK8P+NfEnivwtpFtqUV54OvotP1E3lo0CtLJEJVMW7DOm1gQ+ArAgqWBzXWUdE+/6h5BRWTfah4gg8RaZYWei2txpN1HMby9a8dJrZ1AMYWIRFHVjkEmVGBxhXG4rrUAFFFZfie+13TdAvb/AMNaRaapqVvF5kFndXcltHMQeVMkcUzqcZxiNsnA4zkA0ruxqUUyJneJGlj8tyoLLnO09xnvT6NiU7q4UUVyfxP+JWgfCXwjP408TWuqXFjbzQwMmn2bXEm6VwikgYVFywy7lVHGTkgE62G9Fc6yikJAGTVTR9Ut9b0u11e0SRbe8jE0PmAAtG3KtwTwRgjvgjODxQBcork/A/xK8P8AxA1DxRpuh22pwy+EtXbRL/7dZtb7rgQxy5jV8MyFZUIYgBuq5Uhj0cF1PLe3NrJptzDFAEMdy7RmO43AkhArlxtxg71XqMbuSDon3s/k9V+AdbfL7izRRRQAUUUUAFFFFABRRRQAUUUUAFFFFABRRRQAUUUUAFFFFABRRRQAUUUUAFFFFABRRRQAUUUUAFFFFABRRRQAUUUUAFFFFABRRRQAUUUUAFFFFABRRRQAUUUUAFFFFABRRRQAUUUUAFFFFABRRRQAUUUUAFFFFABRRRQAUUUUAFFFFABRRRQAUUUUAFFFFABRRRQAUUUUAFFFFABRRRQAUUUUAFFFFABRRRQAUUUUAFcv8TPHVr8NfA2qeNryxkvY9NSM/Z0cIZGeRY1G4g4G5xk4PGeK6ivJf2rP+SB+KP8Aty/9LYK9DKaEMVj6FCqrxlOKfo5JM5sbUlRw1SpDdRbXqkeTf8N5/wDVKv8Ayu//AHPR/wAN5/8AVKv/ACu//c9fJlFfuX+o+Q/8+P8Ayaf/AMkfnX+sOZf8/Pwj/kfWf/Def/VKv/K7/wDc9H/Def8A1Sr/AMrv/wBz18mUUf6j5D/z4/8AJp//ACQf6w5l/wA/Pwj/AJH1n/w3n/1Sr/yu/wD3PR/w3n/1Sr/yu/8A3PXyZRR/qPkP/Pj/AMmn/wDJB/rDmX/Pz8I/5H1n/wAN5/8AVKv/ACu//c9H/Def/VKv/K7/APc9fJldlr/wf+IvhjRZ/EGueHvs9laGEXRF5BJJbGUAxiWJHMkRbIxvUdRWNThDhujKMKlJJy0Sc5q78ve13X3mkM8zaom4TbtvaMdPwPoH/hvP/qlX/ld/+56P+G8/+qVf+V3/AO56+ZPFfhLxB4I1ubw54o0/7FqNuqNJD5qSbQ6hl+ZCVOQQeDWPV0+C+Hq0FUp0U4vVNTm013T5iZ59mlOTjOdmujjH/I+s/wDhvP8A6pV/5Xf/ALno/wCG8/8AqlX/AJXf/uevkytjxX4S8QeCNbm8OeKNP+xajbqjSQ+akm0OoZfmQlTkEHg0Pgvh5TVN0Vd3aXPO7StfTm6XV/VdwWfZo4uSnot3yx0/A+m/+G8/+qVf+V3/AO56P+G8/wDqlX/ld/8Auevkyir/ANR8h/58f+TT/wDkif8AWHMv+fn4R/yPrP8A4bz/AOqVf+V3/wC56P8AhvP/AKpV/wCV3/7nr5Moo/1HyH/nx/5NP/5IP9Ycy/5+fhH/ACPrP/hvP/qlX/ld/wDuej/hvP8A6pV/5Xf/ALnr5Moo/wBR8h/58f8Ak0//AJIP9Ycy/wCfn4R/yPrP/hvP/qlX/ld/+56+i/hn46tfiV4G0vxtZ2MllHqSSH7O7hzGySNGw3ADI3IcHA4xxX5g1+hn7Kf/ACQPwv8A9vv/AKWz18dxvw5lmUYCFfBU+WTmk9ZPRxk+rfZHvcPZri8diZU8RO65W9ktbrsl3PWqKKK/Lj7AKKKKACiiigAooooA8Y/a68WeF/CfwT1GbxP4h07Sku7/AE2K3N5cpEZ3W9hkZUDEF2CI7kDJCox6A1gftLeMvBE83wRuZPHOlW1nrHjyyvLK7i1KFBc2psroedDJnDITNCvmLwPNTBBZTX0NRSikpKT6ST+5p2+dt/wHeykl1jJfemr/ACufHWj/ABY05dNu/DL/ABP1C78B6P8AEjUtG8Q6zD4knnvdL0prZ3s1nvxIbmG3a6/d/aDICoQLvC7iKuq/EHU9A1Twfp//AAvLUofBl/8AFBNM8PXk+uRmTW9CfTw8266lzNdQxXbeSk/mHO8Bmc+Ww+z6KdP3eXm1ty38+Xlu35vlfpzPfW6lrzW681vLm5rW9OZevKtrK3xnL8WtGtPh/wCINNg+MFxqGh+G/ifPpV4i+MhBqM2kNE8kdqNWnuEaD94HKSS3EZcQGESgsBXsP7KMdnN8OtQ1S2+IU3iz+0dbvp0kk8Xv4hksLZpWNtZyXH2ieNZY4GjDiJ9uecufnb0Txv4Hfxkmny2ni/X/AA3faXO89re6RJAXUshRg0dzFNA4KsR88ZIydpGTm/4c8O/2BbMtzrN/rN/MFFzqN+IRcXG0YXcIY44lABOFRFXJJxkkkp+7Bxlq7JX72jFN/Nxvrqm33dyp7zTW12/S7k7fJSt8l2VvjRta0X4TfDP4h6rD8Vda8N6xZfFtbe7W68TTTCSzfVlKwOLqSQR77N5JmMeyV0jDOzIpqfx78XdKhl+O2rw/tCXcsvhDXtEuvDgg8TxwxWpeKEyQrHAyJNF5jTRNHIHB2Hdl1LV9uUUoXjFLskvuUVf/AMlv5XfzqbU3J/zNv723b8benyt4V+1zDpXij9na/wBYs9YmbTUu9H1Jb7TtWktoms/t1uZJjNDIoaLyGd8klRgOOVUjybx14/ttM8dC+8GfEjX9Ng8H+K/Cul3EGr+KL+4a50q6e0SSUWrSLEbRo52Jvbv7RJJJ5oDR4javs6iqpv2dRS6Jp29Gt/krbdX6EttwcXu01f1/4OvrY8V+Cfjy0174tfGTwj/wsceI5ND8QWxtbSS9hlewt3soTJCiRABY47gzR8jcGQh2ZwSfEtZ+JPhOy+PvxTstf8dW9j4Hm8UaPaeIr7RvEzadf2FwNOtoLcyzQSpIlr9oWWGYoyskgQMQglx9r0VMVZxfZJPzs1/l566lc3xW63+V/wCvI+FvFvxJ8AafffHvxl4W+MkFtcaHrHhm70i407xVtSZ0srWI+YY5f9LVtskbpKZFJVsjcCa7L4g/EKXWLz4gzRfEnVtI8e6fLHdfDHTtO1qWO11uza0hktXt7RH8jVFmn81ZCySlASMoArV9b0U1un5W/LX/ABaWv2bVhX/rpp09NdtNbO/f5A8c/EPUofiudZg8fahod54b8aaBo+tadd6/cmNrS6WBJfLsEZLWGzYysVuZ0mkkk3hWjwmMDw38Y9FtNL0rxZqP7RFxqN3ZfGO70Fbm68Uxi3uNHe4dNksETJbyRmHZIrmPCZDIVBr7eopwfI4vs0/xg2vR8jX/AG+9+sSTlGUb7q34TSfr76f/AG6vl5P8e/ES6GPCUXiDXb3QfBOo6rLb+JdYtL6SxNrF9lla3El3EVe1heYIrTK6EHYu4BzXn91qfhvwv8QvhZqGn/GHxDqvgnWbHXtDl1S98UXEtrfzN5cllEsqusU0w3XEcUwzO+wKZHZQR9MUVKVr3/rS2vyvbtf1vd3pb+v6dvu9LfEFj49u/E/wy8FeD5vHnjLTNbl03xJJbajqut6rp/2me2uv3QGxorvU7lY2TZF54jKeYzeYyBR7/pvxEkm/ZRtvibf6rqmpXH/CEJqd1eaKYmvZJxZhpXhJVoxKH3YypUMORxivYKKNfZyg93bXz97X53X/AIChR92pCXSPTy0/y/FnwH4p+J+qeEPCPxJt7L4/T6fZtpHhXXdAmtfFM+oZa5urmK6igv8AUHkluEKxoXaERKCoASPD7tr44fFHwDp+i/G3wND8ZbS+tJLPw1qmn21/4lW9dJ57ndcG282RiE2i3fy0/dpvBCqGwfuKirbu/wCttNPwX5kcvd9vv7/PV/M+bvCfjzw9efFj4jfCnwv8Tjrx1a20a5sLOXxCdQmtzdpN9umty7uyRrCIpdiYjQsm0KHAN3xhrnhpvinrfhb4l/E7WPASabHp0ngqOw12TTI72Hy90zRRjEV/N5yvE0EizBUWLaimTLfQlFLRNNdP6Vu1um/XytXRp9f13+/qfDviT4leC9B1P4yeMtO+LkOlajo3xV8PiBbXxELaJkeHTYLlZoUcLOpjhvFZJQ6r9nlICtG5HsXgj4jeC9f8f/Gnw3r3xmj1DSNNexugf+Eijtf7KsntFMphmt2jaCNJGwZAwYEjc5NfQFUrfSLW11S81eOW9ae+SJJUkvZpIFEedvlws5jiJ3HcUVS3G4nAwo6RUX0SX3RjH/22/wA7De7a7t/e2/1f5lqHyzEhifem0bW3bsjHBz3+tPoooeokrIKKKKBhRRRQAUUUUAFFFFABRRRQAUUUUAFFFFABRRRQAUUUUAFFFFABRRRQAUUUUAFFFFABRRRQAUUUUAFFFFABRRRQAUUUUAFFFFABRRRQAUUUUAFFFFABRRRQAUUUUAFFFFABRRRQAUUUUAFFFFABRRRQAUUUUAFFFFABRRRQAUUUUAFFFFABRRRQAUUUUAFFFFABRRRQAUUUUAFFFFABRRRQAUUUUAFFFFABXkv7Vn/JA/FH/bl/6WwV61Xkv7Vn/JA/FH/bl/6WwV62Q/8AI1wv/XyH/pSOLMv9yrf4Zfkz886KKK/pc/JAooooAKKKKAJrPzjdwC2dEl8xfLZ3VFVs8Es2FAz3JwO9fTfxd0SDxn8O9a8bfEb4fyeEvG2hrZRjUIZka01ovtXEZVishCc/KWK4UbiAVHy9RXmY7LpYytSrQnyum73Sd2rpuN1JK0krNNS6PodmExUcMpqUeZSVrdOtr6N6N3VmmtddT698U+CdAstd+JQ8CeAtA1HxHp/9jCw0uTS4JYobaRI/OkjhYbckltzAAgc55qv460Lwr4Uv/i7qml+CPDPmaJYeH5LCKXSYJYLZ5QwkKIVKjdnJ45wM5r5u8J+M08L21/Z3Hg/w3r0OoBAw1azaR4SpzmKSN0kjz3w2COtQ+OPGes/EDxPe+LNe8gXl6U3JAhSNFVQqqoJJACqBySa+eocO4uNdU6lW8Eo+895cvstLc2z5JenM9ZXZ7Ec3w8acpez959PnJ3vbfVL0SXS52f7Seg6N4e+LupWGg6XbafaPb2k4traMRxIzwIW2oOFBOTgeteweNdD8K+FdS+MWqaX4K8Nl9DtNAk06KfSYJYbZpQRIUjZdo3ZyeMEgZzXydRXrTyWdSjQoyrP93FRenxWlTlrr1UGuvxPtZ8cM0hCrUqeyXvW0vto126t3PUf2lNC0bw78XNTsNB0u2060e3tJxbW0YjiRngQttQcKCcnA9a8uoor1MDh5YTDU8PKXM4pK/eytfr+Z5+KrxxNaVWMeW/T+rb7hRRRXUc4UUUUAFfoZ+yn/AMkD8L/9vv8A6Wz1+edfoZ+yn/yQPwv/ANvv/pbPX594k/8AIqp/9fF/6TM+n4T/AN9l/hf5xPWqKKK/Ez9BCiiigAooooAKKKKACiiigAooooAKKKKACiivPdZ+O/w90PxJqnhKVPFd/qeivFFqEej+DdY1SO3eSJJURpbS1kj3GORGxuzhhmldXsOzZ6FRVewvYdSsbfULdJ0iuokmRbi3kglCsAQHjkCujYPKsAwPBAPFWKppp2ZKaaugorI13xZ4f8NXekWOt6h9mn128aw09fKd/OnWGScplQQv7uGVstgfLjOSAX+GPEuieMvDum+LPDd79s0rV7WO9srjy3j82GRQyNtcBlyCDhgD6iktbtdBtW3NSiuE/wCF7fB1vEes+ELb4j6Fd634ftJb7VNPtLoXE9pDExWXeke4hkKnen3l4LAAgnpPC3izw3420ePxF4S1i31XS53dIL22bfBPsYqWjf7siZBAdSVOOCaF7yuv66fmD0dn/XX8tTXooooAKKyvEvinQvB+mpq/iK++yWkl3a2KyeU8mZ7iZIIUwgJ+aSRFzjAzkkAE1J4h8QaP4V0O+8R6/eraadp0DXFzMys2xFGThVBZj2CqCSSAASQKTaS5nt/X+Y7N6GjRWZ4a8S6J4w0Gy8TeHL9bzTdQiEtvMEZCR0IZHAZGBBDKwDKQQQCCK06ppp2ZKaaugorAHjzwofHjfDIar/xUq6SNcNl5En/HkZjCJfM2+X/rAV27t3fGOaNG8eeFPEPinxD4K0jVftGs+FTarq9t5EifZjcRebD87KEfcnPyFsdDg8Ukr6r+rO356eug3o2n0/XVfemvvN+iisDRvHnhTxD4p8Q+CtI1X7RrPhU2q6vbeRIn2Y3EXmw/OyhH3Jz8hbHQ4PFG4G/RRRQAUVT1jWdI8PaXda5r2p2unadYxNPc3d1MsUMMajJZ3YgKB6k1xul/HP4barqlrpK6nqthJqEqW9jPq2gahptpeyv9yO3ubqCOGd2/hWN2LdgaFq7LcHorvY76ikJABJ6CuC8OfHf4VeLT4RHh/wAVfaj47S+fw/8A6Dcp9sWz/wCPk/PGPL2f9NNu7+HNNJvRf1/Vn9weZ31FFFIAooooAKKha9s0vE09ruEXUkbTJAZB5jRqQGYL1KgsoJ6AsPWpqACiiigAooooAKKKKACiiigAooooAKKKKACiiigAooooAKKKKACiiigAooooAKKKKACiiigAooooAKKKKACiiigAooooAKKKKACiiigAooooAKKKKACiiigAooooAKKKKACiiigAooooAKKKKACiiigAooooAKKKKACiiigAooooAKKKKACiiigAooooAKKKKACiiigAooooAKKKKACsLxz4N0f4g+FNQ8H69532HUUVZTC211KurqykgjIZVPTtW7RV0qs6M41KbtJNNPs1syZwjUi4SV09GfOv/DDvwv8A+hl8U/8Af+3/APjNH/DDvwv/AOhl8U/9/wC3/wDjNfRVFe9/rXnX/QRI83+xcB/z6R86/wDDDvwv/wChl8U/9/7f/wCM0f8ADDvwv/6GXxT/AN/7f/4zX0VRR/rXnX/QRIP7FwH/AD6R86/8MO/C/wD6GXxT/wB/7f8A+M0f8MO/C/8A6GXxT/3/ALf/AOM19FUUf6151/0ESD+xcB/z6R86/wDDDvwv/wChl8U/9/7f/wCM0f8ADDvwv/6GXxT/AN/7f/4zX0VRR/rXnX/QRIP7FwH/AD6R86/8MO/C/wD6GXxT/wB/7f8A+M0f8MO/C/8A6GXxT/3/ALf/AOM19FUUf6151/0ESD+xcB/z6R86/wDDDvwv/wChl8U/9/7f/wCM0f8ADDvwv/6GXxT/AN/7f/4zX0VRR/rXnX/QRIP7FwH/AD6R86/8MO/C/wD6GXxT/wB/7f8A+M0f8MO/C/8A6GXxT/3/ALf/AOM19FUUf6151/0ESD+xcB/z6R86/wDDDvwv/wChl8U/9/7f/wCM0f8ADDvwv/6GXxT/AN/7f/4zX0VRR/rXnX/QRIP7FwH/AD6R86/8MO/C/wD6GXxT/wB/7f8A+M0f8MO/C/8A6GXxT/3/ALf/AOM19FUUf6151/0ESD+xcB/z6R86/wDDDvwv/wChl8U/9/7f/wCM17b4G8G6P8PvCmn+D9B877DpyMsRmbc7FnZ2ZiABkszHp3rdorix2dZhmUFTxdVzinez79zow+X4bCSc6EFFvQKKKK8s7AooooAKKKKACiiigAooooAKKKKACvD/APjKn/hqn/mD/wDCkP7N/wCnf7T9p+z/APf/AMzz/wDtn5f+1XuFFABXyhP4n8G6F8d/i7b+JP2pv+FXTSavpbx6f/aOg2/2pf7Isx52NStZpDzlcowX5emcmvq+uK8O/Fnw34l+JPiv4WWlpqMGr+EUtZLmW4iRbe5WaJJcwMHLNsEsQfcq4Mi4yDmkleenZ/o/wsUnaLfp+aX56HhPxk1jUtZ1L4leJPDfxO8Q/YPDfwu07xNoE2ja7JDaSXhfUXjvMW7CKcMsMeVIMUi43KwCbV8Q+K9V+HF18UtPbxN4rv8ATIPDvhXUwZ/EMqva3N/d3cN1P9rlWY2VuVijaQxJthRXeJEYA17F4I+Ovhj4heDfEnjbwx4f8R3Nr4b1C505rVbFXur+SJEdXto0dt6SrIhjLFchgWCjmug0b4iaBqsnh+wu4NS0fVvElnc3tppOp2bw3aJbmMTrIuCqlDLGPvENuBQsvNU7ONl1s/k7y/FW+SXlZN3lfqtPnHlX4OMv/Aped/l/4eeOPE0+uadoMHjO9u9Ki+JTWVusPiK91WCbT5PDEtyI1vLo+deW5n3SKz5UlQU4Vcel+AtQ8T6V+xJ4f1LwYtwdbtvAdtJZG2h86ZZBar80ceDvcDJVcHJAGD0Prt9410rT/HOkfD+a3u21HWtOvdTt5VRTCsVq8CSByW3BibmPaApBAbJGBk8N+NdK8Ua34m0Gwt7uO48KajHpl40yKEkle1huQYyGJK7J0GSFO4NxjBLvzQcUt0v/ACX3G/PV6+Y3un2/VuX6/h8j5Y1Dxp4H8N6r448Q/Dj4geIPFGiJ4P0WE6gniea4+zSTapPHMzapMs8kEah907Dc1ugcosbAAVPBuveIvFGqaZ4I/wCFha4NFl+J6WMb6V4s1G8MumSeHJLowx6lMy3NxA8wZllLe8ZXahH0jeavrj/Gyw0iG+8aQ6NHo0hmgj0S3bQ57otlN94YzcJMED/KrCI/INwfKP6DU0koRV9d/wD05zenkvJ+bQm9ZW69fWmo39Vu/P0ufIuj+LblLnRfDvxJ+I2vaP4H0/X/ABhpcerP4gubSea8s9SSLTLSe+WQTSnyDcbVkkJmaMBvMIwer0fxT4nk/YRv/FreKNal11PBOp3SavPcSLf+ckcxSUycOsgwDnggjtivV/inocd1pK+JH8f+L/Ci6NFM00/h4RzNLA+3eslvLBPG+NoIkEe+MbiroC+eK8CfHD4MeGfBPw40PwvB4gt9I8SQRWGgxyaXcythYGfDyYPnN8hVjG0hLNu5XLiYpzg6betkvNvXV+b/AEs9k3fPGnVVa2l27dEr3t6Jf0tjyT4pWGq6RqGqfD6Hxl4mutOvbTwFrDSajq017NFfz+IfJlnhadn8ncsUZ8tNsQK5VBzWn4q8XXHgM+OPAt34o19tBs/HOmaXZ3eq+NLvT47CC40iK6kW71hhNdwwGUtt2uGMjxxh0RiK9dvv2m/hhYaT4y1ib+3jD4GmMGqAaNcKQ4hWUDLKFjzv2/vjH8wOcKVY3b344fDm/wBesPAUkniM3fiLSLjUbY2+k30MjWyhAWjKIswYiXKvGPl2n5lbaDXNeKtrdt+TTtJL5RjZeXTSxMfcdpdrejSUW/W7u/N79T5s8LeP4r248Aab8V/jB4g0Lw4B43tb64HiW9sFmFpqcEdklxes8c42RsNkkjrI+VVifMZX+kfgRqt7q/gjQL7xXrN7ceJ5tIV5Yb24aO5lsfPlFtdS2m4LHJIgUs+wMWypPy7Rxlx8avgldXOg/Gt77xSE0S4vfBdqP7NmaJnub23hkaR2Q7mDW0bAeZ5m0uCjSfIPSdC+MHg3xF4/1D4bad/aw1rTbKC+nS40ueFBHKZAMl1BX/V9XCq29QpY7gKTvFLqr3/F/ipJ+mmu5ErXb6fhutPk1b118j5Q/aw1T4iaN+03cap4HmvLfS7P4a2dx4rudMuGg1WHQ01ljdtYuAds4TJzwQivtIbaaw/iVqMml63+0n8W/AHjXXrS68OWvgvU9Du9O1q4SCdTZwlXmVX23aPGcETBwQxOMnNfUMf7VXwoml+IyW9xqM8XwyvLXTtVmigR0ury4JSO3tcPukk80eUQwUb+Mkc12Xw7+Jej/EaHVo7TTNS0jVPD9+dN1fSdTWIXVjceWkiq/kySRMGjkR1ZHZSG65BAKMuWCS1srp+UpKX3K6sujk39pI0lJe1c5Le0Wv8ACoq3q+V38tPsu/zF8XPHvii01/4rvrPj/wASaD440cWZ+Fuh2GoTwR6qrWsbK0Nkh8vUjJcmWOUSJL5YXGIwM16n8DvEvi/WPj18ZtI8UareSJpcfhgw6e908ltYSy6YHnWBCSsYaTJO3G48nJr3msPxd4e1fxJp0dlo3jrXPCsyTCRrzSIbGSZ1AI8si8t549pJB4QNlRzjIKg/ZprfS35a+r+136W652vu/wCtH9ytZdr6tnk37Vuq69YQfCqx0PxJq+jLrPxK0fTb6TTL2S1kntJEuPMhZkIJRtoyD6A9QCPA9d8d+LtH8PN4aufiV4utdJ0T9oaPwuL5dYupL4aK1v5rW0tyWaaWMGRuXZiFC5Pygj7J8HeEPEHhmW6k1v4peKPFq3CqscesW+mRLbkE5KfYrO3JJyM7yw4GAOcwfEP4Y6D8S28MPrt3qEB8KeIbTxLZfZJEXzLq3DhEk3I2Yz5jZC7TwMMKKdoSTeqbTfpzU387KEv/AAN+d7lLmi1azUWl68tT7rua/wDAU+1vj3U/HHjGeyu7Xw5f3/jbwNp3jrVbnwZcahey6kNXls9Dlu7W1FxIXe8hXUI3MbF3LNCqgnaAPPvDni+6+JU914S0P41/Ef4h3HifwHeXMdjrqy21tL4ruLm3hT7DC0cZEVpIjSEjfHb7C6uPmNfot4x8GeHPHuhv4e8T2LXNo0sc8bRzPBNbzxsGjmhljKvFIjAFXRgwI4NcZffA3/hIbeTSPHHxX8c+KPD82BNol9NYQWs6D/lnK9paw3E0Z6MkkrK4yHDAkFUvcld6qyXraPK3fu9HtvGOugpN2vHe7f8A5NzJW7LVb7Slprp8weHfi54quf2gvCLr8QdWtbjUPHeseHNb8O32t3N1MlrFBOIGmtcx2lmjvEjQKsHnOp3efIQ+dT4E/EHx7q//AAzB/a3jfX73/hILXxk2rfaNSmk/tAwZ8k3G5j5pj/g3529sV9lappUl7olxo2mapdaI0kBggu7COHzbXjAaNZo5IsjsGRl9jWP8Mvh14d+E3gPR/h34V+0nS9EgMEL3MgeaQli7u7AAFmZmY4AGTwAMCiHu03B76a/9uuL9Nfe9XoTbW/f/AIP36NL0jqfHfwL8YfEW2tP2ePEa+PfFOt6n45j8VWOrwatrdxd216LaO4mtcxSOUR0eJAJFAcqSGYjGNP4c+P8AxfeS/Da40b4g+JdY+IWrSX4+J2hXmpTzR6TCtrOztLZMfL03yrhYUhMaReYCB+8zmvtmilVXtOa2l/w1bt6O+ve3Q0cry5v6339Vpbtbr0+CvhK/jDxFD+z3Dr3xW+IF2PiD4P1248QkeKb6M3bW0aSWzKVlDQuhbBkiKO4Hzs2SDF8M/irr/inwl4avfj18WfEvh7R28ALdeHtSttZn01tW1lLu5ilLzQspvLpI4rbbbuXD7yxjcsTX31RVVX7S9tLt/K/tPy51bs4p+mVKPs0k9bJL7uX8+Wz8m0fn9eaj8U9O+IOlfEXxAuo2PxX1b4FNPpNnNfzwG+1+KVy0CWXmLHLKImEptdhTzMvs3DI9P+GXxL0rQfHOnar4S+J+veKvA1n4Gvda+IF3qWp3WrJpV/D5LxsS+9rW4ZftO60jC4VMiJSBX1lRTcne687dtXN7f9vr1cYvS2j5b25n/Lfu+VQX48j9OaW9z5W+JfxD8O678TvtPj74r+IfBnw6v/A1rrPg/UtJ1W50o39/LK5ldNmGurlIvs5S0kSQEOT5LEkVyfxK+IHiSC++Js+p/EjxfpXjTSbewb4V6Sl1cWL6yjWcbpINOVUS/lluWkSZJIn8rGNsWK+1aKiySsr9fXVt3/xJaJ9tLbWd3e78vTRJWt/K7Xa7vfe/wT8S/E3xOSw+N/i+b4j+LdJ1fwn4r8KW+l2thrdxHa6c1xBYi7jWEOYpI3Mz/JIrICNwGSSfYfhb8S9M+HHxb+J3w88YeN9Zm0aLxZoWi+GI9Wu7vU5lvL/T/ONuJ5PMkCM8bsN7BE5AKg4r6Voq4SUVa3RL8IL/ANsdt7c3W2uahZau+/8A7db/ANK8r26X0+R/CeqfFK6/aET9nm+8SeJTpngrXdQ8b3OrPqExk1DRZ4wdOsZJt+6VFubmdCjEgpZqMEdOT/Z68WeOY5f2b9fv/iF4r1a48eN4n0/Xo9U1q4u4LqK3S4ltz5UjlFeNo1AkUByuQxYYx9yUUqb9nFR3atr3smr+rVk+7V+prJ8zk31v8t/yk218l0TCiiikIKKKKACiiigAooooAKKKKACiiigAooooAKKKKACiiigAooooAKKKKACiiigAooooAKKKKACiiigAooooAKKKKACiiigAooooAKKKKACiiigAooooAKKKKACiiigAooooAKKKKACiiigAooooAKKKKACiiigAooooAKKKKACiiigAooooAKKKKACiiigAooooA8Q8e/GTxh4e8bax4es7/wAJ6IdOWH+xtN8QxSwSeKXeJXKWl800cELbyYQpSZgy7mCgiukl+Mlvp11qthc6Lqmp6pF4gi0Gw0fT7WFLmWdtPhvHQSSXHlOEjeR2lZoVAUqFJAaRfHHwv8YeKo/EGhWPxEhtvDfimMxajY6hpJv57dHiEUi2UxnRIFZV3BXilCuzMBztrnPGPwq13w00vizwKmparr0fiaPW9Ojt7K1mFsn9mR2EkUyXN5bCaNo4y2VmRwzJgEKcqDsve7L77q/4X/RR2dPV6ef5afj6ebe61D+0Z4fnsNIu9I8C+MNUuNZtdVu4bG2tLZbiOPT7hYLjzBLOiqdzZVdxJAxjcQpk1D4+eHNMF1rAh1HUtK/svw/f2kNlp4+0Sf2rcywQkM8w35KplNiFACd0hbalP4Y/B7X9H03QNV8UasItVtNL16zurYRrIS+p30d1uaRCF3RiMKwVSpLHBAAytp+z79lsrC0/4S7d9i0/wpYbvsGN/wDYt21xvx5nHnb9uP4MZy/StIqO0n1X3c0r/dHla9Xv0m+l12f5xt/7d93366fHLR5NKWZfB3ib+231t/Dy+HTFa/2gb1IfPZd3n/Ztgg/e+Z52zb33ELViX4tabqHwd1j4r6TbX9hbadZajOI76xEk8T2jyxvugEybvmib5PNQkYBZD05nx38NfEWjTXHjPwWmoar4iPis+IbCO1sbWVbcSaetnLFNHc3lsssZjRjlZkYMyEAhTm/4Y+Fev3f7P+ofDDxRqIstV1+01WO6uAizm3e+mnkywQqrsomG4KQpIODjBqY2cbvfS/ryq9vK9xxsqiT+G7+673+Vv62vTfHXQbbxZceFpPC/iNorLWLTQbvV1t4PsMF5dQxSQKx87zSH85EysZCsfm2gqTs+NPijoXgWW+g1bT9Tnls9JbV0S1iR2ukWZYTDCC43S75Ihg4H7xfm64ybr4P/AGltYb/hItv9reLNL8Uf8emfK+xpZr5H3/m3/Y87+NvmfdO3nW8cfDm38a654Z1qTUjanQL0zzRiDf8AbLfcknkE7hsHnwW0mcH/AFWMc5C+yu99fnFa/KTe26Vut3MdHr2X3pu6+aSXk3fyMy++LumSeINP0TRvOYT6qNMknezWWGeRtKlv1VHEylMRrGS5R/vBQvzF0o/B34peIPiFPbRa1Z6fCJvBvh/xC32WN1xc332rzlG52/djyE2jqMtktxg0H4GwaDpXhXTovEjzP4a1i71WSd7T57wS2lxaRxt8/wAvlxTRKG+bIgAwM8aPwx+E3/CuJoJf7f8A7R8nwvo3hvH2Xyc/YPtH7777ff8AtH3P4dv3mzxouS0vlb7nf8bFP4bdbf8At3/yOv4XM3VfjlaL4d8U65p3hnxBbWOg2WqTwa1NYQ3NlcSWLMkyrHHcrIGDqcJMYDIFO1sAkXNW+OOgaR4j/wCEf/4RvxDfQxarYaFc6ra28JsrfULvyzHA5aUSZCTRuzKjIAwXcXIQ89rP7PF3r954tvL/AMW6bDL4k0fUNHW5sfD6Wt1Il1gLJfvHKFvWhACx4SLALZyWJrI8SfDf4g3HxIbS/DGn30HhW/8AE2leJ9SubqGyFubi18jzPKlW6NxtdbdB5RtR+9y3mhMq0U7OUFPra/8A4Er3/wC3bvTrbpcVTSEnHdc35K1vn+F9tDt/Dfxy0HxL4mtvDkPhfxHZxXuo6lpFpqd1BALO4vLF5BPEpSVpAcRSOrMgVgpGdwKjb1b4laFoup6to97aX4u9K/s392saE3QvpjDAYct8wMquh3bcFT2wTkaL8Iv7Il8OSf8ACQ+b/wAI/wCI9Z8QY+ybfP8At5uz5P3zt2fbPvc7vL6Lu4b4m8FX/iX4xeGPEB0y4t9K8PWVxPd3Zmi8q/nZgLaDywxkJibzJdzKqgsu0sS20W8V9/3Xf+S/V7kvt287ffp+BJp/xs8Nah4mXQE0fWorW4vbzS7HWJYIhY319aBzcW8REhl3L5Uw3PGqMYnCs2K0fC/xR8P+LZfDUOm2eoRt4p8PnxJZ+fGgEdsDANkmHOJP9JTgbhw3zcDPOaR8EbjTfEVpLP4u8/wxpWsajr+maQuniOeK9vRN5vmXPmESxKbq4KIIlYFxud9oo+GvwZ1vwLrOiX+qeOo9Ys/Dfh+Xw1plqmlfZmW0MsLxvK/mvvlCwBWYKqt8pCoQdxTtdc/b/wBtl+PNy7aW6hPry99P/Al/7b+PyJ9U+NVloWs6ho02iavrd3/wky+G7Cz0yyhjkac6al7tLzXIR1Klv3h8oAkKVAUyNY1v4tg/BLW/i34V0G9uJtO0y+u49OvESOaK4tvMSSOZfMCjy5I337XOQjbCxK5F+EO3xqPGH/CQ9PFbeJ/s/wBk9dH/ALO8jfv/AO2u/H+zt/iqzb/CyKP4Wa98MZtbd49dTWI3vEtwrRC/mnkOELHJTz8dfm254zgTP+Hp8Vl99lf8b6/8O9IuKrRb+Hr97/S39bZtp8eNFN/aabqXhfX7QefYafqd+YrdrPTNRu40eG0mZJmYufNiG6JZI1MqBnGa9OryCH4Fa01+VvfHdu+j6nqWma7rlhBo5ie71GySBUaGUzsYIHNrbs8TLK2UIEihjXr9aS5bXW9/0X63t5WvrcwhzJK/Zff/AFa/nswoooqCwooooAKKKKACiiigAooooAKKKKACvD/+FV/Hj/hqn/han/C3v+LY/wBm/Zv+ET82X/XfZ9n+q2+V/rf3vm53/wAGMV7hRQAV8rfErw18TtJ8Y+OPG/w/8K6jcavf+J4tCt5UtZObDUNEsLZrtCB88UF3DbyOwyqiCXJG019U0UJK+uqas/S6bXzSt6MqM3C9t/yfR/J69j5M1fwVqnhXwb4k8JQ/DmW/8Pz/ABEihZb7w9favbRaXHpduiXJ022ZHv4vMiWPb80asfMYHysCl8HfhveaN4x+FeueKvhtfRtod7400uC4m8OOG01Zb9ZNOwEVxaweQJhE24RIHKBvmwfrq9srPUbOfT9QtIbq1uo2hngmjDxyxsMMjKeGUgkEHgg0+GGK3iS3t4kiijUIiIoVVUDAAA6ADtTjJppvpb52io39bL735aw0lHljtd/i5O3p73/kq6tnz3+0f4H+IPi34jeFLzwTBePb6f4b1xtRiSF1h1OL7RpznTHuVI+ztcpHIquDu+VuCA1cRqfw0j1e28cfETQPhfqtnrH/AAmnhO78LySaJNb31jYCHSEn+zRlA8CrGJ45tgA2xur8JgfX1FFN+ztbp/8AJ83/AAPLV7tluXNv/Wlv679dkfIMfhvxZqX7QGk+KU+HNxpV9B401O11K8t/C94Jzpj2d5Hby3GsSyMt1byt5DrDCoigJRGClVze+FNhqck/wj0bxJ8O/E8Vp4H8Ca5oPiZdQ8O3P2cXBjsUMCBoyLpZFgl2mISI44BJytfWFFTFcsORdl+Ca+7Vu3e3RauU7z5/63b/AMlfsu+pRk07SNV0f+y7rS7efTbm3ETWdxbDymhK48tonGMY42ke2KrN4P8ACTyRyv4W0hnid5I2NjESjPMs7MDt4JmRJCe7qrdQDWvRVN63M0rKxjJ4N8IR7tnhTR13yJM2LGIZkSZpkc/L95ZXeQHqHdmHJJpYfB3hC3kgmt/CujxSW0ccULJYxKYkjR0jVSF+UKksqgDgCRwOGOdiil0sPzML/hBPA/2VbH/hDdD+zKMLD/Z0OwfuPs/C7cf6j91/ufL93isjx74T1c+FNfuPhVpnhzT/ABre2c8Wnajew+SkVxKiIZZJI43c4WKI/dO7yYweAMdpRSmudNProOL5Wmuh+fOnfAn4w6G3xX8P2fwqis7DTb7wVq9sLHU7m8/tVtNaCWZbaSWzgF67oszyN8rCbCbXLbh9PfATRtXufHXxW+J93pOraZpfjPW7J9It9UtJbO4kt7WxigadreZVlh3yBwA6qxCKcYIz7RRVqVm33Vv/AEnX7oJL57kOKdrdLfck7L8W+4UUUVJQUUUUAFFFFABRRRQAUUUUAFFFFABRRRQAUUUUAFFFFABRRRQAUUUUAFFFFABRRRQAUUUUAFFFFABRRRQAUUUUAFFFFABRRRQAUUUUAFFFFABRRRQAUUUUAFFFFABRRRQAUUUUAFFFFABRRRQAUUUUAFFFFABRRRQAUUUUAFFFFABRRRQAUUUUAFFFFABRRRQAUUUUAFFFFABRRRQAUUUUAFFFFABRRRQAUUUUAFFFFABRRRQAUUUUAFeB3XxD8a6T4y+MOl2Pg7xf4jtbGe2+yXGn39isGmbtJgcqq3V3E6fOTIfLQjLE8sSK98rFg8HeHLa6168g07bN4ndX1VvOkP2hlgWAHBbCfukVfkx0z1yazqRc4yS6pr5uxpTkoSTl5HhHiT46eL/A/gXw5eaXqWm6hcWXhDTNZ1G2uNH1LU7y7MifOZriArDYKwRys07Sb23/ACgJlum1D4rfEe18ZauYYPDh8M6N4w0vww8D2s/26dL2C0JlWYS+WjRyXQODGQ68ZUjLdZrXwH+FniCGO21Xw5NJAmlQ6I0Eep3cMU1nCGEMcyRyhZjHuYo8gZ0Y7lIPNbkvw88HzteNLpG46hq1rrtyftEv7y+txCsMv3uNot4flGFOzkHJz1SnGVXntpzN28udP/0m69Xp3OeMJRpcnXlt8+W1/wDwLX037Hmui/F/x9qPiTQNRnt9AXwr4i13WtJhtUtZxqNvHYR3WHaQy7HaR7UsV8tfLBC/OTuXE/4X98RLDwW3jDVdO8OSLr/gXUPGugQW8E4NiLdYnFtdlpT5+VuYiZEEPKuu3o1dfo3wIWx+KY+I99rVgYLW8vL+x06wsrqBUnuY2jkeTzbuaLLK7FzBDB5j4d9xAA2oPhP8IfB1nqtxLotnZ2OrWzaVcrf30sltHbTyYNrCk0hjt4nkkA8qIIpYrxnFZQT00u7bedmred3yu/ltq0bJpTu9r/hf/LS3X8TiPjD4+8dudf8ADvhPWdP0d9Jn8IzxXZtpZZG+3ak0UsbbJo/lwkfAIyhkUn5wy9H4G+IHjfVPH974V8Y/2Vp+Betb6a2kXtpc+XDMqxTQ3Ujvb3yPGwdxFsaIuisGycatr8C/hjZ6VqejxaJevDrMdnFeyzaxey3MotHL2x+0PMZVaNj8jq4YBVAOFUDT8O/C/wAE+FNal1/RNLuIryRZUTztQubiK3WVw8ot4ZZGjtw7AM/lKu4gFs01ZPy1/FJL8UZq/Ik99P6/M898ZfGrxJ4e+Jdv4e0y40i90pdd03RLu0h0TUZ5Y/tXlgvLqK7bS3lUzKRblZGZNp3KXAU1P4rfEz/hBfGXxU0a28MnQtDi12Kz0+6t7gXizae80SyySrJslWSWBsxBIyqMD5jEYPcal8Gvhzq3iKTxTf6HPJfzX1tqj7dSukgN7blPKuRAsghEwESKZAm5lG1iVJBi1L4IfDHWLzU73UvDkk51eO6juYDqF0LYG5QpcSRQCTyoZZFZg8sarI25ssdxzMfgtLfXX1Uf15t9r+ltLrnT6XX3K9/v0+7zZw3in4q/FXw0Ncj/AOKVuZPBHhuDxRr26wuIRfxTSXBW1tf9IYQMkVrJmZzKGcriNATjab4leNoviYugXtvpmn6RdzCLTLa80q8STUYzaeaJIdSVmtfN8wOn2V0V9qM+7jB6zxT8KfAXjTUbbVfEmhG6ubWJbfKXc8KXECuJFhuEjdVuYg43COYOgJJxycq/wr8CS+JpPFsuiySX0sjTPE97cNZmZovKab7IX+z+cYyUMvl7ypI3YJoeu3n+en4aa3S7N6qEmlr5fkv1u/O9tErPnfg/4+8X+LLvUNN8bSaXb6la21vcS6bHo97pt3YvIXDxstwzrdRArhbqFgjkONoxzw+pXGsa/wCFvFfxLv7/AMf3WpaZrmq6faWnhrWUtV0W2s5ZY0le1muILa54hErCYSs3nABdvA9g8H/Djwh4De4k8NWFzFJcxxwNJdahc3jpDHny4Y2nkcxQrubbEhVFycKM1Q8QfBr4deJ9TutU1fRLhn1AqdQgt9Sura01EgBQbu2ikWG6O0Bf3yPlQF6AClO7d46O33O61+5W3v56u9RaXxa6p+qs0197vtbTY4P/AIXd4tur658RaXZ6SfCek65o3h+7trqCQaldSX8do32iORZPKjCG+hHlbHLhJMOvFT6X8Z/F0ms6frep2OkHwprfiDWPDtnaQQSjUreSwF1+/kkLlJVkNlN+7WJSgeP535ru7j4SfDy58TW/i6Tw6q6hbNBIixXM0ds0kC7IJXtlcQSSRr8qSOhZAFCkYGHWPwq8B6Z4qm8a2Gh+Xq0sk04Zrqd7eKeYATTR2xfyY5ZAMPIiK75O5jk5c3dPl0ev5L9eZ+V7K9laYqySl5fr/wAD1tra7v4l4i+L3xT1H4e6te6ndaJY2/iH4aap4v0uXR0uIL3TnVYfKiMxlYOyLOCZVVNzdFQL83S33xz8Yp8SLnw1onhq6v8AS9I1qw0O8gh8NandSzieKF5bsahEptIFhFwpMUgLMsbncm5RV3wf+zXo+kX2s3Hiq/stTs9V0i50FNO063vLO2gsJ5FeWJRNeXDouVAVIXijQFtqAsTXdaj8J/AOq+JYvFt/okkmoRTQXJAvbhLaWeEAQzS2yuIJpYwFCSSIzrtXBG0Y0vG8XbTW6/7ebWvW0dPPe6auErtNLfX/ANJj93vJvy21TOuooorMYUUUUAFFFFABRRRQAUUUUAFFcDqfxbXTPi1pnwjPw/8AFFxd6rYzanBq0Jsf7PFtC0STSMWuRONjzxKR5RYlwVDAEhnhX4vL4p+JXiP4ZJ8PPFGm3PhhIpL3UrxtP+xMk24wGPyrp5m81UdlzECAuH2HAItUn3v+Gj/HT5PsD926fS347HoNFFFABRRRQAUUVz3xA8YD4f8Ag7VfGcnh3Vdbh0i3a7uLPSzb/aTCgzI6ieWJDtUFiN+SAQoY4BmUlBc0thxi5Oy3OhoryTRv2kfDd5dw6b4l8EeMPCt9faLN4g0q01Kzt7mTVbKJFeU232Ge4DyKroTCSJMMDtxzXe+A/GWk/ETwXofjzQY7lNN8QWEGo2i3KBJRFKgdd6gkA4IyATWji1e/T/Nr8016p9iVJO1uv/Af5NP5o3qK4zwf4on1Txb4l0ac68YIJkn0+TUbGCK3lix5cos5YvmliWRDnzVEgZ9wLRvEa7Op6J9x7NrsFFFFABRXG+APFE+u3/iGyuhr2LW/Mtk+q2UEAms3HyPbNCcSwblkCs4WXAG4EFXfsqOif9f13Dq0FFYvjDxDeeFfDt5r9j4T1nxLLaKH/s3RxA13Mufm8tZ5YkYgZO3fuOMKGOAfMNJ/ai0PXvhVpHxY0P4ZeOL611zV/wCxbPSIY9O/tRpvMaMkwm8CgB0cMu/zECszIqKzAWui8vx0X3sHpv5/grv8D2miuW1Xx9Fo1/oen3vhfXS+sbPtUkUMUsekb+E+1sshChpP3YMfmDcCSQgLjqadhXCiiuW8FfEbQfHmo+JtM0W21OGbwnqx0a++3Wb226cRRy5jV8M0ZWVCHIAbquVIJS1dl6/kv1Q+l/6/rQ6miiigAoorj/if8U/C3wm8G61428SC+urXQLZLu8ttNtjc3SxOxVG8tfuqSrfO5VBtYlgASAaTk7I7CimxuJI1kXOGAYZ96dQSmmroKKK88+Mnx7+F/wAB9JsdV+JHiW3086pcpaWNr5iefcMWVWZUZh8ibgXckKoIyRkZV0rLuVZs9DoqvYX9jqtjb6npd7BeWd3Ek9vcW8gkimjYAq6MpIZSCCCDgg1YqmmnZkppq6Ciue+IHjEfD/wdqvjOTw7qutw6Rbtd3FnpZt/tJhQZkdRPLEh2qCxG/JCkKGOAeCT9pHSNNs9I1rx78NvGngrQtckt4rTWtXjsJrIPPjyRM9ldXDW4csoDzKi5YAsDSj7z5Vvp+O339O70Q5e6rvz/AA3+7r2PXqKqx3c76jNZNplykMcMcq3jNF5MrMWBjUBzJuUKCSyBcOuGY7guF8S/iFoXwp8Dax8QfEtvqM2maJbm5uU0+0e5m2DqQi9h1LMQqjJYgAmhu2o0nJ2R09FRWtwl3bRXUYYJMiyKG6gEZGawviF450b4aeCtY8e+IbfUJtN0O1e8uksLR7mfy16lY0GTjqScKoBZiFBIU2qabl0FTXtbKGt9joqKr6dfRanp9rqVurrFdwpOgcAMFZQRnHfBrD8afETwd8PYba68Y6s2nW10zD7Q1rNJDAq43SzyIjLbxLuUGWUpGCygsCQDUlyO0hRamrx1R0lFVdL1Ox1rTbbV9LuBPZ3kSzwSgECSNhlWGcHBBBHsatUmraMad9UFFFVdU1Oy0bTrnVtRlaO2tImmlZY2kYKoycKoLMfRVBJPABNJtJXYJX0RaornfB3xA8IePoLi48Jayt99iZY7yMwyRS2kpBPkzxyKrwzADLROFkUFdyjcM9FVNNbhe4UUUUgCiiigAorkfih4ku/DfhaaTTINelvboiKM6HYRXl5BH1lnSKYiM+WgZvmDZO0BJGZY36m1ljmtoZobjz45I1ZJcg+YCOG44568cULVXB6WJaKK5T4pfEnQPhF4E1b4h+J7XU7jTNGh8+4j06za5nK5xwo4A55ZiqqOWYDmgaTk7I6uiq8908VjJeW9nNdOsRlS3iKCSUgZCKXZVDHoNzAZPJA5rkfiB4suvD9poV9Db+Io3kvoZby202ztroxWnAna6DtxCgcbmgYyBtpUOoZSdben4/5dexKfMrr+v+H6dztqKQEMAykEHkEVHdXdrY20l5e3MVvBCpeSWVwiIo6kk8AUDJaK5Lw/8TPD/iTx/wCKPhxYWuqR6p4Sgsbi+kubNoYJFuvN8vyWbBlA8l8sBtzwGJDAWfFXji08KX2mWc+iavfrfzLHPcWNuskWnRFgguLklgVi3soyoZgNzFdiSOgtbLvt8wel0+h0lFFFABRUV1dW1lbS3t7cRW9vAjSyyyuESNFGWZmPAAAJJNRNeTDUYbNNMuZLeWB5jeq0XkxspUCNgX8wswYkFUK4Rssp2hgC1RWb4j16y8L6BqPiPUYbuW10y2kupktLZ7iZkRSxCRxgs7YHAAzVbwP4u0zx/wCDNC8daLFcR6f4h0221S1S5QLKsM8ayIHCkgNhhkAkZ7mha3t0t+N7ffZ/cD0t5/p/w6NuiuSk+Jnh+P4pQfCI2uqf21caJNryzGzZbP7PFNFEyiZsB5N0y/Km7A+8VyoNnxp8RPB3w9htrrxjqzadbXTMPtDWs0kMCrjdLPIiMtvEu5QZZSkYLKCwJAJ0Uuj/AM2vzTQ7O9v62v8AlqdJRVXS9Tsda0221fS7gT2d5Es8EoBAkjYZVhnBwQQR7GrVDVtGJO+qCisjwv4iTxTpQ1iHSr+wgknmjgW9VFeeNJCqzqEZv3cgG9N2GKspKrnFZVz8SvD9r8TrH4TSW2p/21qGkXGtxS/Y2FobeGWONx5xwrPulT5V3EAgttyuRatJdf8AK/5K4bJvt/nb8zrKKKKACisfQfEaa5d6vYnSdQ0+fRr42Ui3iIvnjYjpPEUZg0TK4wcg5VlYKykDYo8wCiiigAooooAKK88+Mnx7+F/wH0mx1X4keJbfTzqlylpY2vmJ59wxZVZlRmHyJuBdyQqgjJGRmz4n8cQG/wDCsGhXmrT6fq1zDdT6ro1tb3dolo4Pk+fK5OyGZyiiSJXbGTlFzIove272+YS93ftf5f1p6ndUUUUAFFZ3iHW7fw3oV/r91bXNzFp9vJcGC1j3zTbVJEca5G52OFUZGSQKt2U8l1ZwXU1nNaSTRrI9vMUMkJIyUbYzLuHQ7WIyOCRzQBNRUc88NtDJc3MyRQxKXkkdgqooGSSTwAB3qA30pvra2h064mtriF5TexvF5EZBXajAuHJcMSpVWXCNkr8oYAt0VzfhzxxaeI9a1XRY9E1ewbTWBgub23VINRi3MpmtmDEuiurKdwVvutgpJG7dJR0uHWwUVkR+Ikl8VzeFYtJ1B2t7FL6a/CILSMu7IkO4tvMp2O2ApAUAsRuUNlfE/wCJWgfCXwjP408TWuqXFjbzQwMmn2bXEm6VwikgYVFywy7lVHGTkgEWtvP/ADt+YPS9+n+V/wAjrKKK5P4k/E3wx8LfB+ueNPERvLi08PWgvr63063NzdJCxYK/lLyFJV/nbagCMSwCkgbsNJydkdZRVZbzzdOGoW9tLNvh86OFdod8rkKNxCgnpyQM9SOtcl8RPFl7ovhm0ltbLxHbXmoyQ+b/AGVZW15d6dBuVp5nR2MW2NSQxXzeWGxJDgEejs/6/rr26kpqSTXX+v67nbUVBDe2c072kN5DJPFGkrxrIC6o+4I5A5AYo+D0O046Gsfxn420LwL4d1fxLrLXM0OiWL6jdW9jA1zdeQucssKAsRwecYGCSQASFOSgm5aJFRTm0o9TforN8Na9Z+KvDmleJ9OjmjtdYsoL+BJlAkWOWMOoYAkBsMM4JGe5rSq5RcJOMt0RGSnFSjswooqI3dqLpbE3MQuXjMqwlxvKAgFgvXALKCemSPWpKJaKKKACiiigAoorIv8AxA2maVqWq3uiaii2DukUCiKSW9xjZ5Ko5zvYhVDlWz1AGDSbsBr0Vk+FvEMXinQrXW49Mv8ATWnUiWxv41jubWVSVeKVVZlDKwIJVmU9VZlIJ1SQASTgDqab03EnfYWisOXxZZnWdF0fT7K71JNat5rxL2z8t7W3t41QiSSQuOHMiKmwMWJJxtVmG5RYYUVh/wBpXv8Az2/8dH+FH9pXv/Pb/wAdH+FAG5RWH/aV7/z2/wDHR/hR/aV7/wA9v/HR/hQBuUVh/wBpXv8Az2/8dH+FH9pXv/Pb/wAdH+FAG5RWH/aV7/z2/wDHR/hR/aV7/wA9v/HR/hQBuV5v+0NdWtj8Kr+9vbmK3t7fUdJlmmlcIkaLqNsWZmPAAAJJPAFdZ/aV7/z2/wDHR/hR/aV7/wA9v/HR/hW2Gq/V68KzV+WSdu9mnb8BSXMmjy/4ufEzTtd8MaRf/DvxroGp6EdbW18QX9n4pNjbW0H2eV1WbULRZXtA0ohBYAE7gu5Q2a4nVvGOtN4B8I6Zrfiae4udSi1eSyvoPFt/pdrcxxThLZBdpapdX1yI3URoEVZwryHflWr6G/tK9/57f+Oj/Cj+0r3/AJ7f+Oj/AAr0aOZUaMIwjS2bd+bXZrdJapu91bRJdLnLLD1JT53LpbbTe/3W0ad/0PniXXfE+veCtb8XXvi/X0v9L+Eel6xB9l1Se2jF/Pb33mXDRxMqNJ8g6g4IUgAqpHq3w3t73Q/iH4q8LHX9Y1Kxi0jRtSQalfy3bR3E5u0mZGkJKK3kRny1IRTnaFBxXY/2le/89v8Ax0f4Uf2le/8APb/x0f4VOJzNV4zhGFk+l9tU+3k/vJp4Rw5HzXcfx91L9L/M8N0nT9X13WfDzX/jnxaI/EHivxTpV7FBrlzChs7eW8aGJNjjyijQJiSPbJtym7ZhRgXnjfxDN4R0y+8ReOdbsNUHgTT73wl9nvpIn1jXGaYSo0aELeyZW0BhfeNsrNs5LD6R/tK9/wCe3/jo/wAKP7Svf+e3/jo/wrWObpSvKndaW121k9NOqaT01St2s3hfid93f8U7b7ad1ueKeK7zxpBbfE3xNpms6q1/p+u6ZpYgbWbmCzsLCS3057x1Cb1hwskrGdYmeMb2XGWz237P+qapqvhzWJbnX7HVtOi1aSPS5bPWrrWI47fyoi0Yv7mGJroCQyESDeBu2byUIHa/2le/89v/AB0f4Uf2le/89v8Ax0f4VhUzCNTDOg4a6a32sorbbo2uq5pa6u9LDONRVFLa+ne9+u/VJ9HZaaI3KKw/7Svf+e3/AI6P8KP7Svf+e3/jo/wrzDqNyisP+0r3/nt/46P8KP7Svf8Ant/46P8ACgDcorD/ALSvf+e3/jo/wo/tK9/57f8Ajo/woA3KKw/7Svf+e3/jo/wo/tK9/wCe3/jo/wAKANyisP8AtK9/57f+Oj/Cj+0r3/nt/wCOj/CgDcorD/tK9/57f+Oj/Cj+0r3/AJ7f+Oj/AAoA3KKw/wC0r3/nt/46P8KP7Svf+e3/AI6P8KAPCvinrWgaz+1j4I8HWHxobwfrieEtZgZdLudNe9eWW5054rZor2CdQZEjkkUBA7CIlTgMDy3gzTPD3jf4s/HH4TwftBarqniK907R0tdWtdctbLV4Li3iuFfb/ZqW4IgkZFkTZxuCyZzivp7+0r3/AJ7f+Oj/AAo/tK9/57f+Oj/Cp5b01TfTm/GTlp2tfp+Go23zua8vwSTv3vb/AIc86+Bsuo+M4rTxtrsXiDTdQ0HTU8KXWnXGrXz2zX9s7LeTGKSQx3H7wBEuHVpGCsSxBFU/H1kng74tWmpzar4rmsPiRptx4ajtk8Q6j9ls9V2h4nhgWXZbGSFJiZYwhjNvlSGkct6Pp3/Eptfsen/uofMklI+8S8jl3Yk5JJZmJJ7mrX9pXv8Az2/8dH+FXJ80lJ+d/nfm++7tvbTexMfcTS+Xy+H7rK+19drnzv8AEDVdM0HxT4o8B+NfiV4q8InRdEs3+HcyeJL2OXVJRC/muGMhOqXQuAqNbzecSojIT94xPAeKvibrmfivafEL41XukeJNC+Fui68NJs/Ea2C6R4g8m482OJYDG5/fG0zHIX3m4jVgytGo+utQjfU5bKa5u7xGsLgXMQt7uWBWcKy4kWNlEqYY/JIGTODjIBF3+0r3/nt/46P8Kiz5ZK+r69tHquz1178qtbYuLjGUXbRW072cW0/L3bLtzPR9fkT45/E2w8SzLZRfG3+zX8QeDtNuPDWo6f8AEGHw7Z6ZeyvOJb24xdQG9hYqgPlC4KeWVEaFgzfQ3xb1bwp4O/Zy8S3N94ototIj8LXFrb6jqGqNMtwZLZkh/wBIndmmeRmUKWdmcsOWJ56W0s4rHUNS1S3kuBc6s0bXTPcSOp2IEUIrMViAA6IFBJZj8zEmxYO2l2UGnWJ8q3t0EcaY3YUepOST6kkk9TTrxValOmtOa/430+V7J/eKg3RnCb15bfgl+dr/AJHhngbwvp3iTw14Z/aG8Y/F3w5rmh+EvB91b6F/ZlmllYaeJbdY7ua5uHuJvNlUReUTmJUKvlA2ceafBb4o+FPBehfBRbD4n3lydZ+Fmo/2jo9trouGkubOK2FultZu5ijuVZLyNdiBnaJ1feUbH2N/aV7/AM9v/HR/hR/aV7/z2/8AHR/hV1ZOo5uOnN+Hx/frO/y+6aUVTUE9eX8fh/8AkT4e1v4o6l4d+H/j7VdH+PN7p9rq3w1h8RaNIviqbUpo9SS4eNkS7vWZTM7GOKSO1jgVGYKqK+1q95+E/wAQfDVx+0DrHg/RPisNfttW8FaNrsdnP4h+3hrx5LjzZYEZ2EQaA2ztHEFj2ujhQGBPtH9pXv8Az2/8dH+FH9pXv/Pb/wAdH+FEWk/v+581l8rq3+FfJOLaa9PvXJd/Plf/AIE/n8sfGj4i2Vh48+POkXXxz1Gxbw34D0/W9H0+DxItj/ZmqL9qAWNYGjdsv9i3RyF95uI1cMrRqLR+MF3b+NfEOn/Cz4lr4m1nW/hUfElhYNrH9p+drSFijW1sZCiExHcYIQiMFB296+nf7Svf+e3/AI6P8KP7Svf+e3/jo/wqIqy+T/FSX5yi9/sLXZq5Pmd/NP7nB2/8lkv+3353+MvF3i6+8K/CDxj4z0T9smz1SGcadsttIluYpbG9N0nmJJNqF/ey2zyRO4a2UwkCElFUJJnU+KvxN8K6FF8c7bw98e75ZvDnh7TvE/h+JPGkjtFqUscuTEfO3SRM5tB9my0GZ0Aj/eKK+uf7Svf+e3/jo/wo/tK9/wCe3/jo/wAKpvSy+X4flZW7WXZExVnd67X8/wDh1e/e77soXXxL8DaH8Prf4leI/GWjWXh17KG7bV5byNbR1kA2MkmdrbiwChSdxIAySK+Zh458C/B34laP+0VqusaDa/Db4q3U0VogvcnS7yVE26oibyp+1LEBceWgMX7ssf8AXE/VH9pXv/Pb/wAdH+FH9pXv/Pb/AMdH+FDf7z2kf6T3T736dE9bNpWUY2pqm3fT8Vs/l177XSbv8r/E74pxXPxLn8UeEfiXfWEfh7xd4WtLmKbxFcNb3WlXsloJJYLGF0tFsXjuCftk6zs8nmqpj2xmu+PhXVdF+JWv/CC413xxdaT48ktvEWlamfE2pvJp1rbOv2+0juPP326h/J2hGUsL3B3LFge1f2le/wDPb/x0f4VVPOpLq7c3aQG2WQ87YywZlA6DJVSSBk7VznAwQtFKPZv8o6f+BRUvm++tSbk3LrZW8rN6/c2vuOP/AGhfEd34U8KaC76pf6T4cutetLLxNq9pcPFNp2lsshaUzr88KtIsMbzAhkWVmDKRvX571DXtN0D/AITjXfDHjbxHFpfh74o+EtSl1pdUvltpdElt9Nglae8LeXeweUJNxleT5MSN94Ofr7+0r3/nt/46P8KhvLi4vrSeynuZljuI2idoZGhkCsMEq6EMjc8MpBB5BBpU26cnNau6f3ODs/K8P/JmU2muXZWt/wCla+tn+C7Hxj8UfGet6VH8aPFujfH/AMT6Fo2ha1YpokRvLrybj7fHp8sghvbp3heL5Lho4YFVo1eRlcRyBa7rxF8UNM0nUfjX4a8FfG5HNlpGia7Z/afEn2t7cTuwvPImkdzaxyIbdd4xDbm4STCKa+k7GafT7K3sLe5neK2iWFGnlaaQqowC8khLu3HLMSxPJJNV9Ytk163itNTeZ4obmG7QRTPCfMicOhJjKlgGUHacqccg0WXKoLayXysl+avbZ7eYrty53vv89/1avv8AkeQ/srXvh3X/ABB438TeHfiJf6xp9zNax6dol98Qz4muNJtxEBIZfLvbqGPzZldkO9n2ggsAdi+Q/tBxeEPC13+0/da34mvbLUtR8M6d/Z1teeILowzJPburFbZ5TER5w2JlPkYlI9u4g/YW5jqA1UsTdLCbdXJztjLBiAOgyQuSBk7RnoKs/wBpXv8Az2/8dH+FD1s10Vv69d38/UKb5Jc3nc+Svid42sbiH4y+Ffhz8Y9Y1G8j+HumeLtIi03xdcS3Md6PtUks1oYpd6RtCLR2hixDtkQ7AH50PFvjDxf4g+Kni7xD8E/iPrmqWln4CtfFGnWNh9t1Kw1K+WO/t8W8hlNnGMNCxhCHzpYkxh45DX1L/aV7/wA9v/HR/hVLR430PT4tMsru8khiLFWvLuW7lO5ix3SzM0jck4yxwMAYAApt9vP8br8Pd/8AAfSyj7qt6L/0i/38r/8AAn8+S+Cd/wDDPUZ7+/8Ahx8XdX8YR3dvA97aXfiGTVksZ1zuZhKXktJn3gNAWRR5fyxLtavEvjh4x069t/iZbeNvFOtWHiXQNb05dF8PRXk6x3GhieyYXMVih2XgdzLum2O6MNgZMYP1P/aV7/z2/wDHR/hR/aV7/wA9v/HR/hSesuZdrfindelrejaElaPK+6+enX139Un6/NnxK+JEq6r8RZ9a8ca74a8aaNHHefDPSY7+6s01mA2MUkKx6flV1GSS68+KWJ45JI/lUCM4NcR4m8YXvhl/i74V8XftDaydX8K/DTS9atLf/hJfsMmn63tutyIIpBKf3hswY5ZJS/nxq5kDRgfZX9pXv/Pb/wAdH+FH9pXv/Pb/AMdH+FS17vKu1vnZq/rrdvq1pYuMrSUpK+qb89U7emjSXRN3uef/ABG+IHhWf9mHXfHGoeL9I/szUvCU5TU2vIlt55prZkRUkzsLPIwVVByWIUDPFeWfEv4ofD/4pfszH4O/DDxFo/jnxf4q8PWmh2ulaJdx3z2k0kcaGe6MRYW0cPLs8pUApjk4FfSf9pXv/Pb/AMdH+FH9pXv/AD2/8dH+FVNRqSqNr3Z208lzaX8+ZkU+anGnZ6wvr3b5df8AyU+SfjB8UJ/A5+O/hGL9oS6sdV8OeAdDvNKiXVbSKayv1F0ksUCFMq0p+x7+DLm5jw67o8Z3xl+Kngix0L4yeF4PjNbanZa38JbPVILa+8TLdrJqVwLlCbZXkIjMsb2h8qEKh8yNgnzgn7H/ALSvf+e3/jo/wo/tK9/57f8Ajo/wpybm25bvf7mv1T9UnuOFoW5dla3ycP0i16SfoeK/CPx94Wf4+6t4K0D4pLrtpqngnRdchsZfEH28fa3e482S3jZ2EStAbZzHEFj2sjhQGBPMftG+JLW+uPi74X8a+LNU0W5svBVxJ4M0uHUZraDVkewnN1KIUIW+cPlHjcSCJERwqFi5+kf7Svf+e3/jo/wo/tK9/wCe3/jo/wAKmsvbR5f8X43t9yaS8l00tWHl7Caktbcv4KKf3tNvzfXr8neMPGC6ZafEu2HjnxVpK698JdN1/wAMWb6xqNlcjULeK8M0llAzrLAy+VamWOJVG3mRdrMTs6f4hOn3PhzSPjp8XfEGk+Ftc8OHW9M19tQvvDUc2sTXDtJavI8wmjMUJh8q2mkZXDSHa21VT6Y/tK9/57f+Oj/Cj+0r3/nt/wCOj/CrlLmm59//ALb8uZWfRxTXlnGPLTVPt/lBfjyu66qT9T5G8IeLvFC+OvhhpHxh+OOt2LeNdI8Q3+p6LcamNGZYI1ijsptqstxA0sccswIdAH8zy0i2stV4vjTo+o/CH4Z6n4j+LV7quiudc07Uhp3jeHRdQu7iCUJayPqUl1bKzRxshaFp1eUTLLtlCEV9g/2le/8APb/x0f4VQe2jfXI/ETyTm+htXs0bz38tYmYMw8rPl5JVfm27uAM4GKzkuZKL2/4e3ra9r6W3WuhcXyvmX9X39P12fc5f9ny1fSvgP4e+0fEOPxZeDTTLe+IItbl1uKe6wfNdLiSSQyKrAjCkLlSFVRwPDtL+I/xC0zwH4s8P6fr0t1ruiRaN/aviGz1m78Q2MNrPef6ZdPbO0N5Y3IhkkkktQ6+XGq+UVCDH0/ZMdPEwtCUNxM1xKT8zPI3UknJ6AADoAABgACrP9pXv/Pb/AMdH+FXN883N7O2nT09Olla636WS92KS+/7vlf1vZ+V7+c/s2QzQ6FrBg+OmmfE3SpruOWxudN+0zwaflMSQC7uL28lmJZd5V5y0ZbGArIBzHgTV/DXi7xfeW3jr4qeIdJ+IkGtarYXPhWDxHPbebp/nTRWwj09Wx5P2doZlu4kWTI3GYAMo9t/tK9/57f8Ajo/wo/tK9/57f+Oj/CiVpyu9rW/L+ttfvukrRst73/P/ADvvuvS3yf4F+IwtdK+D0Gt/E/xQNVsNS8ReH/FEg1S7vGsysV35Z1FGMkavGVhdZLpTsUbidgY1F8Fvi7pDJ8C9a1T47XGqat4pvtb0TVUv/EwlivVX7Q1ur228RCYS/ZlV1RZD5qJkqyrX1r/aV7/z2/8AHR/hTJr26nhkgkncLIpRih2NgjHDLgg+4ORSu9W9X93e/e17v7+ouRbLRf1bttZfd0PlL4MeJLDxt8YvC63/AMZryfWNLbVDrdq/xJ3QeILrzP8ARja6NDel7cRqjs8E1tEEB2skjDevsfxw8RaXpvjTwzonxE8YX/hLwDqOnag9xq9trU2jxnVEeD7NBNfRPG0IMbXDIvmKsjJg7sBT3NppdnZaVp2iQLJ9i0kQi1jkmeQr5WPL3MxLSYwD85PIB6jNan9pXv8Az2/8dH+FFklGPRX+d1vbo9dOzS9Cr3k5d/w+fVd+93sfLv7QXi77No//AAjPhL4o+Jk1XRfh/d69o2r3Ov3Nr/askHmBZIYLLyDqVwRDucuxgRHjk8qUO1VNd8eWWo+LviBF4p+O/iOyhuvB/hzV/CS6frX2Uf2nPDekR2UdtsF27tEhFu3m+bkhlcKoT6t/tK9/57f+Oj/Csax0HSdN8Var42srXy9a1u1tbO/ufMY+dDbGUwrsJ2LtM8vKgE7uScDCteMot79eq1k7rs9Y6/3U/SrpWaW1tOj+DR+Xuy0/vW8zzb9ovxZ4u8M/sf6z4p1vxjP4O8Ww+HLeaa7sriK3kGpGNN0EbMCAXk3JhMPz8rA4NeM/HX4o+BbPw78cvCFp8ZLXVLHVfh1perWVre+JVvA99ctcK7WoeRtgkjazbyosR/vI2VBvGfsj+0r3/nt/46P8KP7Svf8Ant/46P8ACrlLmlKSVrt/j0/X5CpP2cYx3cba+acXf7k1836Hyp48+LXhzw63xn0rwp+0FLbhfhzp3ibS5x4miupItQcXRLWhmMixLMpsR5cIVQJ4zGEaRWqz4+8Y6x4413RrWH9pDRfh9od34Z0zUPDGs3BvGj1S8fzVuHhng1G2t7qVGWEG2nScEMp2YZs/UX9pXv8Az2/8dH+FH9pXv/Pb/wAdH+FTpe/p8rc233r7vuS0SS6fjdQWv/gLf/bz87/KHxG8U6l4UsfjZoN98RfFMeswT6F4i8O28Gr6jHeGGSGAXEtrbiQypbG4M4aFcxIWCFRhRXq/7XdtZeI/2d9Q1QXWpWtpFd6PqLyx3lzprx23263MzTbWjdVWFpGZZMbSu7AZQR6x/aV7/wA9v/HR/hR/aV7/AM9v/HR/hSevyt6ad16JX22+4j7sk/6+/wC/vv63+OfiJ4v8A6R4o+O114e+LVzpl34a+Hnh+60iaDxVNHeNd24vvJMsrS+fckPPbKySs6ubmMOrF0rr/GfxL0zxNqPiybXvirqnh+8XRLPUfhnNo2ty29trRez3mW3ihbytTmN1uja3dZsKI8IN5Zvpf+0r3/nt/wCOj/Cj+0r3/nt/46P8KJLnTTe/XqnrqvPbXXb0tSklJSt/k1aKs/L3Xp/efz+OfGnxN1WGb41Q+NPjffaZ4h8NeANC1y10yz8SLZppWueTcCaKGOAoXUTtaq0Um8OZ41cOGjAv/Hn4kab4k1q50yD43rpX9u+G9JufC2qWPxDi8PWOmSyvKZ7q4RbuBr6JwqfNEs5GCgWM/Ofrf+0r3/nt/wCOj/Cs60s4rG71O/tpLgT6vIst0zXEj5ZY1jGwMxEQCqOE2jOWxkkmpPmd7Le9unX/ADWu+nXpCVklfpa/X7P/AMi9LW957Hnn7Uug2l7+yX4303SbzUbqC08MSzWs8Oq3LyzJFFuVnn8wyTgqMtvd/MGd27JzwXiH4j+DvCnj2Pwro37QN5pmj3fwv1O9sEu/Ecdw0E6TRvHeRS3nmSTSNGJnWSZpQY4yY8ICT9FWMr6bZQafYkRW9tGsUSAA7UUYAyeTwOpqf+0r3/nt/wCOj/CpqLn5rPe/4xlG781zJ/Lzuqi7KKa+H/5KL+73bfP7/kHwP8ZvC9hpfw4v9f8Ajmt1L4t+EOoXeux6r4oE0Mt/BHaqj+VJIUhmDC+RigVnMUu/cyMRr/s2ePfCulav8CvD+mfFNbk+KPheyXmky+IPPge8tRZRwrFbFykMq7b2MiNVZvJk37mjYj6n/tK9/wCe3/jo/wAKP7Svf+e3/jo/wrb2i55Ttu9vL95p8vaaf4Vp2m3uqPZf/I6/+S/ieBfGDW/Acv7UOj6B4n+IEOg+X8Ndde5Nvr39mXUY+1Wcynzo3SWL93BNLlWUlYXJyquK5D4bfEq28Q3vwu8Q+Jfipqk+neNvhXf6bfSxeI7lIrzXYJLIFYkikCpqAVrj/UhZyQ3ccfVn9pXv/Pb/AMdH+FH9pXv/AD2/8dH+FYpWhyeT/H2n/wAs++KZbleXMvL8OX/5H7m0fIfwe1rxHo1r8EfiH8Q/i94on0/xhb32naq2q3+o2Fmso02OK2geO4mKyTtLDIyzjBlkZnjA3AV7z+zF4hl1z4NRPfavr1xLp2pavYvea19qa58uO9m8pjLdjfKFiMY3ksPlwTlSB6H/AGle/wDPb/x0f4Uf2le/89v/AB0f4VdSXO5dL7eX+drv7/W8JWaf9dv8vu9LfKXgD4t6X4j8E+FYvG/xovbrwQ2veLLDXfFUPiI2cn2qG/c6XDdX9q0RtY5LZmkXY0SvthUYRgj6/iPWvhg3xu+HfhnUfjNPcafD8PPEYfVp/EgtL+4g+0WbJK13EYpMFLaeRZkK71t3bcyhyfpb+0r3/nt/46P8KP7Svf8Ant/46P8ACperv6/jGUfw5tPJJeY3rf8Ar7Sl+lvx8jzz9nLxHb/F39m3wpfan4rn1qfUdEjstT1Cy1R47r7QE2S5uIHWSOYHqysrhucg81zXgJ47Pw5qei63qnjq81f4OnVYb6dNfv57nUWdTNbSOJJSl68lsySrHMHSJ3VVCjivaP7Svf8Ant/46P8ACj+0r3/nt/46P8KKt6jk1pdfc+j+WunmODUbJrRP8Oq+Z88/s0eLp7z4ltYw/EWXWtG8SeDLTXbOzn8RXeslLlbh452FzcuQ0oBUSpbxwxRnC+WCMnnvjR8RbKw8efHnSLr456jYt4b8B6frej6fB4kWx/szVF+1ALGsDRu2X+xbo5C+83EauGVo1H1P/aV7/wA9v/HR/hR/aV7/AM9v/HR/hRP3lZaW5vxba/8AAU0l6K1gpvkleWusX93Lf/wKzv6vc+YZPjf4c0Pxl4j/ALJ+Kmp67a6p8KT4nmttM15L27bUIyxMlhFIzxQSeSS/lxxiPChyhwTXnvin4n6p4Q8I/Em3svj9Pp9m2keFdd0Ca18Uz6hlrm6uYrqKC/1B5JbhCsaF2hESgqAEjw+77g/tK9/57f8Ajo/wo/tK9/57f+Oj/Cq5l0X/AA3NKSXyuoryj2dlmovl5W+338sVf58rb/xP1fzL4i+KGmaTqPxr8NeCvjcjmy0jRNds/tPiT7W9uJ3YXnkTSO5tY5ENuu8YhtzcJJhFNdb+yte+Hdf8QeN/E3h34iX+safczWsenaJffEM+JrjSbcRASGXy726hj82ZXZDvZ9oILAHYvr2sWya9bxWmpvM8UNzDdoIpnhPmROHQkxlSwDKDtOVOOQam3MdQGqlibpYTbq5OdsZYMQB0GSFyQMnaM9BSjZO/lb+vyt0Wq3sU1dW87/1+d+/pc+Yfjh4x069t/iZbeNvFOtWHiXQNb05dF8PRXk6x3GhieyYXMVih2XgdzLum2O6MNgZMYOr4v17xZ4l+MmoW95+0BYfDmbT9QsZvC+kX2nagt1q2ntbwSt5Nv/aEEF6ZJDcRMj2ks0ZBA2nZj6S/tK9/57f+Oj/Cj+0r3/nt/wCOj/ClTXs3F72S/C2vq7a7rWWmujl7yku9/wDhvRffpHXTX4+1H4u6TpafEHxDqH7Q15Nd+FfjBpVjp7TeJ44oYdOnexW4geCJkhkg2C/XbIjBfs8rDDpI5+i/jx4ln0bw14evhrF1p3hW+1y2g8S6vYXDQvZ6U8Up80TxkNBG0wt0eZSCkcjMGTG9e2/tK9/57f8Ajo/wo/tK9/57f+Oj/ChaU4w7cvztGKd/Xlu/V7lOV5OS683yu21b/DfT0R89eM9d8EjTPBngXwf8YfEOp6V4j1HUjpuvT+MrsWe9YkdLb7faut1fuDKBDALkGTbKHlYxhKwPBXxItvF3gv4cw/Gn4tan4e0LVPBUbxa/b+IZNG+1eIEmMU8c93G6YnjQRlIJHIctNvSQp8v1J/aV7/z2/wDHR/hR/aV7/wA9v/HR/hSS1u/60a+/W997pPoK+ll/Wt38nazW1r2tc8z/AGj9MXXv2T/G1tp+p6tqJ/4RG5ntrtbiS3ubopblleQxeXu34yybQjAkFdp215zdfESHwv8AELw54Y+FvxQuNYk1H4V63e6DoF/rpvkvNTjlt3s5VaZmnuGlAudjPI6mOJvL2qGz9Jf2le/89v8Ax0f4Uf2le/8APb/x0f4U3q2+9/xjKP4cya7W+4i1FR0+H/OL/wDbbPumfGmueLNZ0P4L/Ejx7pX7X9reXA8LSzvp+mpdQXem6uHQxiVr+/vGsZXYtB9mjSDcXPlqrJkex/Cf4g+Grj9oHWPB+ifFYa/bat4K0bXY7OfxD9vDXjyXHmywIzsIg0BtnaOILHtdHCgMCfW7CN9Nnvbm3u7x31Cf7TKLi7lnVX2KuI1kZlhTCj5Iwq5y2MsSbv8AaV7/AM9v/HR/hVKSTTt8vk9PRN3X+FbaWhxvGzevf5xd/VqLT/xP5+E/Ez4m694f+MXj3wx4L8eSal4jj+HDalo3hj7RBI0OoJJKSYLYANJMY1WTa+9iCMYQ4rjPjL4o+Ddv+zz421Pwh8db3XodUi0uO4g1PxQdSSzuxdxsf9ezvazupYtb7lUCElYl2PX1T/aV7/z2/wDHR/hR/aV7/wA9v/HR/hURXLFR7f8AyUpfql8k+1qn77b72/CMV+jfza738o+D3jjwxcfHL4jeAdB+Jg8QW8djpGt2llPr51GSJ50l+0vBvdmSLm1YomI081NqqHAPinx0h8IeFtQ/akvNb8S3tlqF/wCELT+z7e98QXRgmS4s5YyVt3lMRBnxHHlPlZtke3ftP2F/aV7/AM9v/HR/hR/aV7/z2/8AHR/hRJc23a3y8u3QcHyy5nrqn/X4nyzrvxW8L6DqvxL0Xw78f5LaGb4X6f4js5x4miumg1A/aSZLUTNJHD5kX2QmOJVXEqMqqWVqb4w8aax46k8L2y/tHaN4A0C/8I6Ze6Br91LdtHqWqMZkuvLuYNRtYZ5oysGbe4E6ktnyz8+fqj+0r3/nt/46P8KP7Svf+e3/AI6P8Kq9233t8rOb0/8AAkl25V5WlLlSS6K34QX48jb/AMT87+H/AAY0fTdO/aS+JE+qeItWvNdu9K0G7hSXUr2OK5iktW8+4+wPK0caeapChl/dFiiFckHkvi3F4R8M/Gf4ya54l8S32my3Xwvt59PjuvEF1HazMRqUM3+jmXyWRSYFAZNiSSqVCyS5b6d/tK9/57f+Oj/Cj+0r3/nt/wCOj/Cs60Paxcdrpr5NNfr8/LpdF+yffWL+5p699v8Ah+vyNoHizQbix0jwP4S+LuoXV94q+DD3sGn2XiybzTqtrHCLdrNIpQbeUKk4ZIAm8QuWVtrGpE8Z+LvGuu+AL34VfE/Wr+/ufhqdSuoIJ7+/stR1axMEiW8jpL9ntpXkWSKZ5FZmVmjYb2Qj61/tK9/57f8Ajo/wqlpUb6PDNBaXl7Is9xLcsbq7luWDyMWYK0rMUQE/KikIo4UAcVrUk6k5T2vd+jbqW+72i/8AAF02xp01ThGO9rLyaSp3+/k/8mevfz74Cav8Ptcmj1fwt8Xtf8Sa1eaTEdd0fUNdkvTZ3YKmSSa1kydPn3MUMKCGPqBFlcjy74/ppHhf43eNfFt/8Q9c8JXo+FpvNGvIPEU1un22Ke5VwkDuYGXaYAVaMqrSK67ZWD19P/2le/8APb/x0f4Uf2le/wDPb/x0f4VnWXtXeOnxfLmjJadrX09LG1F+yTT1vy79bSi9fXls/Vs+dT4k07Svh98KNY1/x7r8fgbxharN4w8TDxVefub4WKLAj3gm3WMDzrIHMLxKJUVTjewbmv8AhPNZ03xR8NtB1j426pD4Y1f4g6rpOiPNrKRTa9oB09zDLJOwE84W7IginD/OHibcztHJX1f/AGle/wDPb/x0f4Uf2le/89v/AB0f4VrKalVlUto3t0tdP71aydtE2rdTGMHGkqd9UrX63s1f53u13S1PkeH4x6EfhVZmb4wXOq+HtH+I2taNffZvGqWeoXumI141lD/a0tzEUIVYZFaS5jaZECiRs7W9x/ZZs7f/AIVGlx/wsKXxhJqGoX08t/8A8JXLrrQo0z+TbG6M8qiSKAwo4iYJvVmGSSzdxd2sd7q1hrdxJObvTUmS3KzusYEoUOWiUhHOFADMpKgttI3Nma1Js57q5tyVlvZBLO5O4swUKOucABRwMDrxyamLtFxet0k/OyS173td31uaT96XNHRXbt2u21b0Tt2sttjyvwP4etbLxjrnwU1PXPG1zLousxeLbK9ufFmqyzS6XMmII2uGn3tGs6Sw/Z2Yo6w72VmYk+YH4q6trPgHVtP0b4428+m23xI1PSfEPie8nkuv7L0spObVpnsLi0e1haVIkWaOSJVznON2fqz+0r3/AJ7f+Oj/AAqG7uLm9tJrKa5mWOeNonMMhikAYYJV0wyHnhlIIPIINRZ776W166x1+6Nn6t+RV7+Wt/wkrffK67WS8z5zs9cg0Sx8J+Hfif8AtDSax8PL+DV5U8aaXqlzotrJeCS3azs31NbuSVkSKS52O103mtHtdndCG9h8a6Tba3+ztr2j6V4i1nXo38MXUVrqhvHivL4pA2yUzQeWWLlQdyYVwe6tz1VjNPp9lb2FvczvFbRLCjTytNIVUYBeSQl3bjlmJYnkkmp/7Svf+e3/AI6P8KK8fbUpUr73V+vXV92r79kr3eoUZeyqRqW2d7fdouy0277WWh8veCfHfgvwg/wL0Kx+OF1pWka14Ov/ALRbXniJZojcC1iK3CyXZdmKSGZEVmaFDEURBsIre/Z2m8C/E74NeHPFHjT4ya/rGslbu3ubqLx/e2TNsu5tokjtLmKPdtK8lN20qM7QoH0H/aV7/wA9v/HR/hR/aV7/AM9v/HR/hVV26zlJWu3fXVLVvuu9t/w0M8PH2CirvRW00b0S/S//AAdSrRRRQUFFFR3FxBaW8t1dTJFDCjSSSOcKigZJJ7ACmk27IG7askor5ruPiH8Wfjp4gvNH+FVx/YXh2yfZJqLExuw5wzOAWBYDIRBkdz3q1qPwr/aI8IQDXPDXxWvdfuLcb3sri4lbeB1CpMzI/wBDgntzgV9T/qwqLVLGYmnSqv7DvdX25mk1F+p4n9supeeHoynBfaVtfRN3Z9FUVl+FpvEM/h6wm8WWtrbau8Ia7itmLRo/oCfbGeoBzgkcnUr5ipD2c3BtOztpqvk+qPZhLnipdwoooqCgooooAKK4X44eJtb8H/C7WvEfhy9+yajafZvJm8tJNu+4jRvlcFTlWYcjvWt8NdY1HxB4A8P63q9x597fafDPPLsVd7soJOFAA57AAVl7WPtfZdbX/Q5VjIPFPCWfMoqXlZtr79Ox0lFFFanUFFFFABRRRQAUUUUAFFFFABRRS6JpOl38upTX2m2txILsKGlhVyB5MXGSOnJoAS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/LvC/3R+VfXcLcK/wCs3tf3vs/Z8v2ea/Nzeatax4edZ1/ZHJ7nNzX62ta3k+5+l9Ffmhhf7o/KjC/3R+VfW/8AELH/ANBf/kn/ANueF/rov+fH/k3/ANqfpfRX5oYX+6Pyowv90flR/wAQsf8A0F/+Sf8A24f66L/nx/5N/wDan6X0V+aGF/uj8qML/dH5Uf8AELH/ANBf/kn/ANuH+ui/58f+Tf8A2p+l9FfNn7GdzO9v4stGmcwRNYvHGT8qs3n7iB2ztXP0FfSdfnWe5U8kzCpgXPm5La2te6T2u+/c+ry3GrMcLHEqNua+m+za/QKKKK8k7gooooAKKKKACiiigAooooAKKKKACiiigAooooAKKKKACiiigAooooAKKKKACiiigAooooAKKKKACiiigAooooAKKKKACiiigArg/jvNdQfCLxO9mzCQ2ew7euxnUP8AhtLZ9q7yq2p6bZaxpt1pOpQLNaXsL288Z6OjAhh+RNdWBrxwuKpV5K6jKLa72aZjiaTr0Z0k7OSa+9Hmf7MVtp0Hwe0qWxC+bcTXMl0QACZRMy8/8AVAPbFUPiD47+PmjeL7/TfBXw9sdT0WHyvs11LbSu0mYkZ8lZlBw5YdB0/GuB0//hZX7Mer31tHok3iLwbdzeasseRs7BiwB8t8ABgRtbAwe419S/avutct/wCy/h34D1G61e4ASPzh5gjY9xHHkv7cr/Q/e1MoxVfM6uY4WlDE0arbTlJcseZp+9qmnHbXp0PmI4+jSwcMJXnKjUhZNJauytpo009w8MftJeMUj8XzePPD+l2p8L6e0xgtYpY3N15yRJE7NI4ALuAcDI/CsTwl4S/aG+Mmij4hT/Fe68PR3ju+n2VvJLDE6BiBlIyAqZGAW3sQMnOeei8M/s965cfCnxZY+Jbtf+Eo8YIk7mR8+S8cnnRo7DPLSDLkZHI6455TwH+0Pqnwc8MxfDn4g+AtWGqaRvhtNm2PzU3EqrbuwJwHXcCMH6/m/GlXAf2y4Uny4ZRSXJdRc1bm21t27n7F4fYfHy4enUwMI1Md7TVTUZSVJrSylpvpK2qR2HwX+NHip/8AhJvA/wASlE/iDwsjOs2ArXCLIIyr4GCQ7R4cD5lcHqMnt9L0zx14stP7dfxNJYrKSYIY2ZFIB9FIwMjvk15j8Ffhx4y8Vaj4w+KXjHT30u78TxNDY20qlCVMqSlipGVQGKNVJ5IDH0J9K0Xx3c+FNOXQNc0S5+02uUixhdwzwDn+YzkV+NZ/iYLMaEOIatSngfZycWnOKlU59Odw1vyWcU93f5+3nWHoU8XWWTwg614c6XK4xfKudQT0tz3TttsQz/FK+8I+F/EN34lhFxfaBDvQdPOYuI1ViO290GR2b8/OfC3hX4+/E/RB8Qx8T7jR3vC8thYRySRwuoJA3IhCqpI4yGJHJrtdV+HeufEHwn4pe8T7Hd63ABaJJ8oLrKkq59FLRouT2yfrwfgn4+an8MPDMPw78WeA9UbWtLDW9miAIJhklAwPPU43KGyMH6/tvhD/AGliOEva0o+0xPtZJOqk6jw+vJJqfV/ae9rN9z8h4xeGp5woVpctHkXwNqPtPtK8e3Rd7nOjxf448TfCT4q2XjjV7m7utLn0qIRTbR5EhvWEigKABygGPatvxL8UPF+jeB/hx8Lvh9cpZazr2j2s0165C+TC2UXDEELykhZ+qheOvHHaNfajqfwz+M+paxCYb+7vNJnuoyhQpM1/IXXaeRhiRg9KvfFL4Ya5rXw/+HvxE0rSZ9WtLDQbSy1K0t8+YsKEyBhgE4O9wSAdvB6dJ8RYTw2dYiOGio2hTuoaJK0W7W/O3mdHhRHB4viWiswaadKXLz6py9pU5eZNpPXo2k3ZET/Efxv8KvGGmw6F8YpfiQ877dQ0xGnuY/dI3YuCeuGQgggZXHB+ybS4F3aw3YhliE0ayCOZCjpkZwynkEZ5HY18o+DfjNoOmyWHh34DfA+T+1pJUW+NwN8hj/iUzAl+ufnchVxnb2H1jC0rRI00YjkKgugbcFbHIB4z9cV8/kzTU+WfMtNPesvRy1fmfpHHsJRnQ9rh/ZztK8m6anNXVnKFP3YpbRet11dh1FFFe2fnoUUUUAFFFFABRRRQAVc8M9dT/wCv0f8AoiKqdXPDPXU/+v0f+iIqANqiiigAooooAKKKKACiiigAooooAKKKKACiiigAooooAKKKKACiiigAooooAKKKKACiiigAooooAKKKKACiiigAooooAKKKKACiiigAooooAKKKKACiiigAooooAKKKKACiiigAooooAKKKKACiiigAooooAKKKKACiiigAooooAKKKKACiiigAooooAKxfEPim08NeU99Y3skUvCyworIG/unLAg456c9uhxtU2SOOVQssauoYMAwyMggg/UEAj3FAEVlcteWsd01rNbmRd3lTAB1HbIBOD7dfXB4r8r81+q9flLmv1jwwly/Wv+4f/t58Rxkr+w/7e/8AbR+a2/A+kWfiHxpoGgajKY7TUtTtbSdwcERySqrYPY4JrBzTo5JInWWJ2R0IZWU4II6EGv1OrKU6coxdm07Pt5nxcEoyTauj6I8W/Hbxx4N+JN58PvD2gadb+GdJvzpcXh4adGyXkIbYMkrvLSD5gQcfMODznzb47+GdH8HfFrxF4e0CIRWFvNFJDEDkR+ZCkhQeys5AHYCty3/ac8dRrb3V34e8J3+tWsIhh1270kSaigAwCJNwGR/u/XNP+KOsfD/4n+GR8TdNuLXQ/F8ckcGtaN0S9ZuPtMHqe7DrjOeRuf5LLqFbKsVSc6ChFx5JOL5uad42lLRPo0pO7vL3raHuYurTxtCajU5mnzJSVrRs7xXTtotNNDyLNGaZmjNfY+0PB5T6c/YwOf8AhMf+4f8A+3FfTFfMv7F3/M4/9w//ANuK+mq/nzjh3z6u/wDD/wCkRP1LhxWyyl/29/6Uwooor5M9sKKKKACiiigAooooAKKKKACiiigAooooAKKKKACiiigAooooAKKKKACiiigAooooAKKKKACiiigAooooAKKKKACiiigAooooAKKKKACiiigAooooAKKKKAKOuWV7qWj3thpupyaddzwPHBdxqGaFyPlbBBBwe38uteAad4i/ae8DWU3hOfwf/wAJFMHf7Lqrs1xwxJyzhhuHJwH2kcA8YFfRtFevl2arAwlSqUYVYtp2ktmtrNNP1Wxw4vBPEyU4VJQa00fR+TuvmeWfAL4Z614A0XUtS8VSq+u+ILhbm8VWDeWF3bVLDgtl3JI4+bHbJ9ToorkzDHVcyxM8VX+KXbRdkl5JWSNsLhoYOjGhT2X9fiwooorjOgKKKKACiiigAooooAKKKKACm6bqUuly3qPpd1Os9wJUeJosY8pF/icHOVPanU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fBn/DNPxr/6E0f+DG0/+O19z0V9BkXEeK4f9p9WjF89r8yb2va1mu55eZZTRzTl9s2uW9rW627p9j4Y/wCGafjX/wBCaP8AwY2n/wAdo/4Zp+Nf/Qmj/wAGNp/8dr7nor6D/iI+af8APun90v8A5M8v/VLBfzz++P8A8ifDH/DNPxr/AOhNH/gxtP8A47R/wzT8a/8AoTR/4MbT/wCO19z0Uf8AER80/wCfdP7pf/Jh/qlgv55/fH/5E+GP+GafjX/0Jo/8GNp/8do/4Zp+Nf8A0Jo/8GNp/wDHa+56KP8AiI+af8+6f3S/+TD/AFSwX88/vj/8ieIfsyfC/wAY/Dm38QzeL9PjspNTa1WCITxytiLzcklCQM+YMc54Ne30UV8dmmY1c2xc8ZXSUpWvbbRJdW+i7nvYPCQwNCOHp3su++ruFFFFcB1BRRRQAUUUUAFFFFABRRRQAUUUUAFFFFABRRRQAUUUUAFFFFABRRRQAUUUUAFFFFABRRRQAUUUUAFFFFABRRRQAUUUUAWv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KKKKACiikOcHHXHFJuyuB5x4n+O3hfQNcufDek6B4n8V6lYELfQeHdLa8+xsRkCRsqoPsCSMEHFdD4D+Ivhv4i6fcXugyXUU1lL9nvbK8gaC6tJcZ2SxtyD7jIPODwa4j4FXdxY/BV77RdKGq+I4ZtQk1GzM6wyXOqiZzJHJI3CMTtAZuilT0rk/EPj7xM+n/EdNY+GbeBPFSeExqf2611xLqeaJWkjhO+FQFKkPg7t3HpivNli5UI+0qO94uVknbSLlpLbZPfffTZ/WPJqOInUwmHhaVOSjzOcbt8yi26btLl1uuVO2iberPoqivnvUfD3xD0TV/BV9bfF/xDLdeOZDp+qJOySW1srWxm32cJGIXURsoY7jkgnPIJ/aniD4ZL8R/C1z8TPEF5aaXZ6Zc6XqGoQDVNQglumeMxIpKea7MqhASFUsCRgHO0sZyOSnBrlbW63S5rb9Y6376HIshU4p0q0ZNpNK0tnNU39npJ7bta2vofQlclJ8R9NtpdKhv9C1uyk1jW5tDtkubVY2MsayN5xBb/AFLCJirDJIKnHPHhfgzU/iD4X+K/hG2mm+I0WjeI57m1nTxhq8FyZ9sDOPLt0G6EqQDnPoPrtWOp6lqkvg6bU9QubySL4oarBG88rSMkSLeKiAsThVAAA6ADArOGNdaUUlZ3Saf+Kmn+E9Dqnw/HDN881OLjzJp/3auml1pKGuv6o+h6Kpa0ustpN2vh2ayi1Pym+ytexvJB5nbeqMrbT0ODkdeeh4j4Q6x8Zdetb+++LGiaHowjma3tLSxhlErlGIaVmaVxsOPlwMkfNnGM9kqvLUVOz169Pmz5+nhHUw88RzxSi0rN+879l18+3U9EooorU5AooooAKKKKACiiigAooooAKKKKACiiigAooooAKKKKACiiigDxz44+Kvjd4J03VvF/g7VvBdnomnGwt4LXVdCur65upZ50ikkMsV7AsaL5q4XYxJRskAjHR6T4p8QeBob8/HTx74FgiaXdpeoW0LaNFNEsJeZXiubqc702OxIkxsGcDBrM/aTsPGGtfC270DwP4H1HxRqd/eWRW3s7uztxEkVzHMzu91NEu3ERUbSzbmXjGWGF8S/DPiTxT8V/gt48074S38x0C+u7vWLySXTRcaTb3FjLCIJCbjc5WWVHYQGRP3RKliFDKCbdvO34X/r7r9Bu1m30Tf3dP6/4J6a/xJ+HcWt6b4Zl8feHE1jWYVuNN09tVgFzexMMrJDFu3SKRyCoIIp958QvAOnanDouoeOPD9tqFzejTYbSbU4UmluyqsLdULbml2srbAN2GBxgivCfFnwq+I2r6X8RPhXceDX1GDxt4hOuaV4yjvLRY9MV2hZDOjyC5E9r5W2Hyo5FZUiBZPmI5jWfhl8RrPSvi1ZeHvgFqobxJ8RNF8QaULe70WEXdrbSWbzz83i7GZ7Od8PtYtdISMmXY4NStfS6T/GCa9VzPXry3WmyaabS72/Oz9HZabq9nqfRviv4x/CLwJqa6L44+KnhDw9qDxiVbTVdctbSYoejBJXVsHB5xiumvtU0zTNOm1jUtRtbSwt4jPNdTzLHDHEBkuzkhQoHOScYr5T1zTdb1vx34j1S38Ea9d+Bl8Y2PiPU7jTjo00sepafHbBv9Ll1OKSFY5Lfy5YRbTH926xyYfaPa/jn4b8S+J/DOhXvhbRP7ck0PxDp+t3OiPNHAdTt4XJMIM2IxIpKSoJCq74VBZeoP+XcZPdtfJPl187XfqlfS9kP42l0T+bV9PJ6L0bt0u+gj+LHwslsNN1SL4leFXstYuYrLTrldZtjFeXEmfLhhffiR22ttVSScHA4qWf4mfDqDTNa1h/Hvhz7F4buHs9XuDq1uItPuF+9DcOX2wyAkAq5UjIzXzrqXhjxF48ufjEPDPhWZdYtPHnhLxCdGknto7iQ2trpdzLAZBIYBMVjcA+ZsLfx4+atfV/CPxvPiHxz4h0/4ZQjT/EXivQNYgRNQ0+bVktYbGCG4aCOfNrFcRtCMO0p/wCWnlkkJIy1kuzdvknyWd9nbml/4Dcdra72V/XfS3fb72e5fDfxJN4r8D6X4ku9f8O6vLewmaS80CYS6eTuPyxSCRw4T7hfdhipOFztGF4Y/aE+Cvi9NYk0T4m+GpI9D1A6bdu+q26hZeQCMvnaxVwrHAfy3K5AzWf+z54N1/wJoXifQ9d0O+09ZvFWp6jZPd6kt891bXEgkSUy+Y8hbkhvMw24HgjBPj+r/CX4h2uo6dAvweudbbSPjBdeMrfVYrrTAU02edp3MXnXCyKTvRCuAS0ZyMBWLi+apFbKSj/265She7/uqUr3t8LJl7tOUt3Fy+aSm1/4E1FL/F1PoHSPHdne6xqF8/i7wneeFpdJttY0u8s71PMWAlxNLK3mMjwnEbJMoVeWU8qGbJ+I3xh0rRfh5448RfDnW/DHiPX/AAbo0urT6adVVhEqxGVTMId7oGRWZAQN+ANyg7h5T8efhz4u8S+MPiR/YHwJu9ftPFfw8Ph+LUYptISO61QPI0DSLcXMchEW+PEjLlTF8oOFJx/GHgn4sXun3llovwH8Qf6d8Hp/Ba+XqOixiLUZcbY2zej92nzZZcjk7c1lJynSdtG1L8PaW+/kiv8At9P13goxqx5tVeN+1v3V/wD0uT/7cfnb6N8BfEHw7420+GGz8R6Nd65bWNpc6tp9leJJLYyTRBwJIgxeIHJ2h+SB3rU1Dxd4U0nWLXw9qnifSbPVb6MzWtjcXscdxPGHVCyRswZhuZVyARlgOpFeM/DfQPHemfFfwpql98JtX0bR7b4eQeH7u8ku9MMdteJKsvlskN08jKAjKGRWG5x2JYXvil4I+IVx8RrLxb8PbDUjNdSaXaahHM+n3OjXdtbzvL5l3BcFbiF4t7GOW1Zn3ldyELmumryuacdm5L0tKST9Gkpej+ZyUnLktLdKPzvGLfzTbXqvkdY/xH8B3et6V4nsfjd4e/sK5ln0VbNNX09rS81EFWEaPtMjXCjdlFmAA6xkncvanWtHGkf8JAdWsxpf2f7X9u89Ps/kbd3m+Znbs287s4xzmvmPxZ8IfijqWkeLfBFh8Ppby31D4nW3i631A+IY9OgudPeaGSRY5oHN1DKnlurHy1POUZzxXrXxf8A6tf8Awv0/wz8PNFtZ18P3+k3kWhtMsMN/Z2VxFI1kHf5V3JHhd+FLBQxCkkZQ1pRk9G3H5XUXJvr7rk1/260aSuqritlf52bUbPbVJP8A7ev3Mvwd+0N4f1fxd4ttPEnizwRYeGdPudKt/DmrW+txvDqhvI5WVfOcrG0pMRAjj3fdb5m7eiL8QPAbyarEnjbQGfQriO01RRqUJNhO/wByKcbv3Tt2VsE9q+efG/wy+KPi+P4r6zB8O4tItvFEXhrVtPtrvV7UXk11ps0c0tvIsbPBGzCMr5hn25xzgll574n+CPiH8WNO8Z+LPDvwetPEuj+NJvCWq6E0Gt6XcXCGykEk8h3Si3A8nzY98c75LhV3IzOondpeaXy01f3S7X0eiepG7Wvn/n+q7213e31TYePPA2q6dqmr6X4z0K8sdEllg1O6g1GGSGxkjGZEndWKxMo5YMQQOtU/B/xU+F/xDuLm08AfEjwt4mns0WS5i0fWLe9eFWOAziJ2KgkEAmvn74i6J4pl1T4p3GqfDLV9MsvFk3hdPD076hpI+239pKgWNYvteHcNtYRS7I5FhZWkjBDV13ws1TxB4IHjbxN4z+HvikeKdfvrTVtRto4dJtYp18uK0RraCPVLlI9qRKWEs/mStv8ALDkBFcPebv8A09P8726K3fRvbTe/4f1pfq/Q7j4/+LPG3gL4Va3428BXehw6jocJvHTV9Pmu4J4lBDRhYp4WRiSpD7mAwRtOcjAs/iD8TfCHxX8KfDb4gah4U8SR+Mra+mtrrQdLuNNn09rWMSFpreW5ud8LZ2eaHTa5Vdp3ZrS/aW0nxP4n+CniTwn4Q8E33ifUvEFo2nx2dtPaQ7A4JMkrXU0SbBjBALNlh8pGSPNPD/wp1Nfiv4L8TfCz9n4/BrT9InnfxNdGXSrVdZsjC6rZ/ZdMuJknPmsjiSbaY9hKkkkEh8dnt1+5/lo9Nd7JvRqbfLddv1/N6rX8tV7zpvxH+Hmta5qPhjR/Hvh2+1jSFZ9R0+21SCW5s1U4YzRKxeMAnBLAYqXR/HvgXxDqh0TQPGmhanqItI9QNnZ6jDNOLV8bJ9iMW8tsjD42nIwa+arf4X/E261TQ/EPi/4P32qPZWfijS9U0m2vtKGmtHdruhFnZmdIPIlIwXmxOWb978vzC/8AB3wN8TfCl98B7TVvg5q+nxeDvB2oaDr12L7SmjtLmY2qq2I7svIpNo8hKKxxMnG7eqFL3/i02/FS/K0b/wCLfu5aPTz/AAt999beiZ6747+JGsWfj7Q/hD4Fg09/E+uafdavLd6gryWul6fAyRmeSJGR52aWVESMPHn5yXXbhsez+M914E8b3Pw6+OWs+GtPmGit4gsfElvu03Tbq1jmWGdJY7iWT7NJG8kXBmdXWQEFSCtRfFDwd4r0H4r6B8f/AAXoMviOTSNDvPD+t6Hbyol3dWEsiTpJaeYVjaZJYhmN2UOrEBgQAfPvDYP7WGs698VLG0/sK20nwtrHgvSND1SWMarbX13gXMuoQIW+yEeVEqRFmYqWc4yorPmkoc0VdpTcl6c3Jb19zbq3fZ2tqLkk3ZNxSfq4833Lm36JPff6ItfHnge+1FtIsvGehXF8mnJq7WsWowvMLF/u3RQNu8k54kxtPrXPeB/H/gq90PX/ABFB8aNC8U6PZX800upJqlhJBpkJAIt5JbdUjVU+bHmZfBG52PNeLf8ACD/HafTdEudL+EukxXGm/Cu+8JT2viLU7SZJNQxB5aGGIyxzQyNBj55FGxzv2kbG5jx98EviZ4h8LfFe3T4TeINcufHXg3QrPTo9X1bSZ549VtpbsOZFNwtvbGPzonUW/wC6AUlMOStdEoxjJ2d1qv8AyeST+cYp/wDby6MypNzS59Hpf7o3+5yff4WfXGi+LfCviS61Gx8O+JtK1S40if7NqENlexzvZzYz5cyoSY2xztbBrml+OfwmPxA1f4YyePNFg8Q6HZR397azX8MbRxsJGYYZgS0aRb5Bj5FdC2NwrlPAWmeMIfjtrXiS9+FWr6DoOqeD9F06G9nudNKR3Ns9zI8DxwXLyAqLpYwQpTdE+G27GbkPjT8LvG+u6z8Zhp3w0fxXp/jzwLp2l6bi5sVRdQtzeqqslzKmGR7m3mDkBQI3IbzFRHyqXhG610f3q/52vbzSv1NKSU3yydvh19XG/wBybT9G/T2208eeFfEN3ZReFPiD4Xux/aD2VzFFdR3Uk0iwNIbeMxyjZMFKSHIc+WD8oyGXlvjZ4o+J3hi78HRfDzWfC9kniDXYtDu/7Z0S4vyhlR3SaMw3cGNvlMChzu3A7l24bgPFmk6tpWvfs56lP8NHivtAv2sbyWW/0mCeySTS57VraMyXStMS7rMY7cyZS3Y43Kqntfj3F42ubzwI/g/4a634qTSPEsGtX7adeadB5MEMciFP9LuYSzsZRtC5XCtuZeAbqxUZxUXdc6T9FJc3ycdfybepnCTlBtqzcG16tSsvVNL9exSn+LHjr4YfEHQPBnxpl8MXWjeK47pNN8T6Tby6bBb3dvC07291bTzTeWrRJIyyiYjMbAqvWu8X4tfCpoNNul+JnhQw6zbS3mnSDWrbbewRf62WE78SImDuZche5Fee3fhX4gfGH4n+DPFnizwZceDPC3gK5n1a2sNSvLW41HUtSeB4I2ZbSWWGKGJJZGB81nZiPlUDJ8s8M/CjxR4l034efC7V/BNpe2fw28T6pD4nB8UQwhrS5juGhcJaSPMyPHcRsbedYi4+V02MWpQu7KW9/wANrvpe78tEr6ttErptx2t+O9l5WXnq9OiPqLx14y0LwF4XvfEuv67o+lQW8bCKbVr+KztmnIPlxtLKyqu5sDk1Q0zx/wCG9P8ACek6x4v+IPhIyXem/bZNQtryO3sLlUQNNPB5krfuRnOd7YBGWrB+M+j+MtUn8Hf8Ir4dl1KytdaL6rLYPZx6lZ27W0sYltZbplWL5nCSPGwm8p3EZya8R+HPwm8feCvHXww1G8+B2pyp4Ot/FVnfaomo6XcP5V3eNLZBZZboXEoC7zl1BBnyeWfEx6/1sm/xbS/4Yp7r0/N/5Lt18z6rtNYstY0WPXPDd3aatbXVv9pspra4V4bpSuUKSrlSrcYYZGDmuG13xX8Um8Ny3Ok+E/7Bvv7El1D7ZrFrbXdtaXcT5NvcQ21+HJeMHaYnkUbss6lNj1f2aNF8U+GfhDpfhvxj4OvPDWpadc3qGzubi0mzHJcySoyNbSypt2yBcEggq3GME9h8Q5tWh8D62ND8OX2vX8tlJBb6fZS28c0zyDYMNcSRxADduO5xwpxk4BzxHNGnJ097adejt+f3r1Lw9pTip7XV/vX9ejPGdG+Mnxg0LRvhd4t8c3vgvXdO+JV1ptl/ZujaRdadfWMl5D5gkjMt3cC6SP8A5aDbGQgL54xXYa38e9N03X1h0z/hFdV8PNq0fht9Wh8ZWET22sMfmtpoZCoXaMjYjvcFlIEGMOfDfD/wM8SQ+HPh1pPw/wD2bD8MPG2gTaSdX8aCfR7RTDB5f25SdPuZZ70TqsieXMgRi4ZipFdL8TPhP8U9UtPi74V8PeBJdRi8ZeKdC8SabqH9tw2EDxQf2ck8PmI/2mCZfscjb1jwFOUcuAh6qnL7SSjtzO3peCS72s5O7s9Lbb4UuaUY827Ub+r5rv1+FNbW17298k+Knwwh1TStDm+I/hdNS12NJdLs21i3E9+j8K0Ee/dKD2Kgg1a8d+MNO8BeFb/xZqs9jFa6egkkN7qMNjGw3AFfOnZYlYgkLvZVLYBZQdw+cviL8HPiJdtrXhzwz8OJ10bTLrwxfeH00jVbSC3u47K4t5LlLuSWRLm6ul2zBPtH7goEbKy5J9k+Nth421PQdBPgzw4+pyQa9aXGoxwfYv7Qt7NQ++Wza7YQJOrFBuLAhDLsIfaRi7uKtu5W+Ta1fpd36aXNVa93ta/zte3z2730Nbwt8UvC/iDwlpfjHUNU0nR7PWhK9iJtZs5xIiBmOJoJHgdgiOzCKSRVCn5jg46DRPEOh+KdFg8QeE9a07WdOu0L2t5Y3aT20+CRlZYyykZBBIz0NfKuifBvx74f8R/DxpvgzqWoDwx8SvEOty6o+p6ddPBpN59p8p/OuLkXEmXuIJGXaXzbsSCwj3exfs76X4v0Dwz4ntPFngDU/Dc1z4r1rV7O3urmxmM9td3ctxHtNtPKqsFcKwYrhs4yOaatKPNtpf0+HTzfvP8A8BenZNOLtvrb1+PX091f+BLXu74J/G238f6Lb2njbU/DGkeMLrVNZsotEtNRDSTRWN9NbtJCkpEsqgQ5LhAOp2r0HdW/j7wLd+KZvA1r400GbxJbR+dNo8eowtfRR4B3NAG8xRgjkrjmvmfwn4I+LOlaJ4GjuPgXr9veaZ8U9Z8VajjUdG3xWF016Y5Sy3pDttvo1KqSf3Eg6CPfpeHPAXi+7HhT4J65otvBrvgTxPH4sfxVFqlkxu7H7XNJ9oWBZTdrNchnhl3wrGS0xEjYClx95xT8k/ujd/K703fK7dbKfu8zXm1/4FJJfOys+nMt9L/RFp478EX/AInuvBVj4y0O58RWUfm3OkQ6jC97AnHzPAG3qORyQByK574z/FEfCrwdJrNjplpq2t3b/ZNH0qfV7PTjfXbKdiCS6ljUjIGQm6TH3UY8Vy3wc8OeJvC1to3gjxh8KDPe+GZ70w+MGnsJLe5EzyM1zFiT7UlxMGXzVMKAsz/OwA3S+OfDXjaD4r3Xiey8FDxZoeveFf8AhHVWO5to5NIn86V5JHW4dA1vMskYkMe+QGBP3bDGMa3N7P3d2n+CbXpeyWu17+RrTUVN82yt+aXzsry+VvMtfB749+HvHXw68O+IfG2qaL4Y8R6h4Zh8TahpN1qdrHJDZGMM98IxPIyWhOSryEELgPtYEDY8W/FXwxbeBLrxt4U+Ingg2dk9tI9/fapCbB4nKSeX54mRI3lhb927NtBdGIZeD5L8OPh18W/Bg+Cera18P0uLzwv4IvPB2sWthq1vILKR/sXk3EjymPdGRaNvEQkZC+FEgGTjfCv4JfEr4S+Ffhf4nX4d/wBpav4bjvYfEnh+219Lu6neeGOGG7t5rt0gWSJIiggEixpHPKI27N1VlH2kuTa7t/4FJL1TSi+2uul7Y0r8ict//tbv0s7rz062v9I/8LD8AeXFKfHHh8JcRLNE39pwYkjaNpVdTu5Uxo7gjgqrN0BNMm+Jfw5tvCUfj648f+G4vDEuDHrT6rAtg+WKjFwW8s/MCPvdRivmaz+AvinQ/iL4J+IEPwZkuriTx9qPiG8MF5YO/h/SJraeOG0JmuFAInuPtLx2oeMN5hBdwhdq6V8SNE03SLWD4YappXjGH4ieIfFGg2E9xo968llc/amab7MNRijlVFu443H2iJ0aQFSw4bJaq/dX9PhuvO3M9V/K2roq1vO34/Hr5fCv/Ale3X6K0rx3Y/EF9O1f4SeO/CXiLRILyS21iWxlj1BR+73KqTw3AWF1JViCkhYMBhAd43vDLeJI9ChPjK4sJNTQyefLZ2zWsLKGO1hE0sxT5cZHmvzk57Dif2etKj8O/D0eGToes6TeWGoXkt9baoLQSLc3MzXUhRbSeeGOMtOdkaysUXaG55Pd+JLe3u/D2qWt3oH9uQTWc0cul7IX+3KUIMG2ZliO8fLiRlTn5iBk0Vf3abjr1/AIe+1fTX9X/X62OU8R/GT4dWfhzWNR0n4neCBPp0MW+a8122W1tGnJWGS4YSDYhKsRyCwRgvNcv4f+Mnwq+GHhPwJoHi7xh4K0mfxM8ltp0ulX8SabeFVkka7iZ5WKxSFerO7ebMqFnZtx4XwP4A+K/hj4CfCXwYPhrc2d94b1JYtetbefS21Gzt/KuAbixmeZoEJeVFd1cTeU8wTDEGovBfwk+JnhTSvhev8AwhF3JL4K8feJL66t31e3mZtPvxqIt7rz5JS0iD7XDv3ZnxvPlsRg6KMVJq+l0vVfpv8AnfbRS+G63s/vtL9Y7ea76/Smr+IdA0AQtruuafpouC4hN3cpD5hRGdwu4jOEVmOOiqT0BrK034l/DjWbjSLTSPiB4bvp9fhkuNJittVglfUIo873twrkyquDkpkDBzXnnxv8H67r3xQ+EHiXQ/hpP4gTwx4guLzUdThewRrC0ks5oMZuJo5GBllhkKxhuICfvBFbzGz8GfFq30PSIYPgR4htrm2+L1z4wnVdR0UMNMkup5Q+VvcF/LnCFM5yrDpgnOHvSSfV29FzRV/uk5ekX6p1Pcg5R1aV/V2m7f8AkqXrJej+mJPH3gWLxWngOXxroKeJpIvOTRm1KEXzR4zvFvu8wrjnO3GKafiF4AGsW3h4+OPD41W8uZbO2sTqcP2iaeJQ0sSR7tzOisCygZAIJAzXg03wo+JF/ol58JtU8ISyt/wnY8WWPjpL218lIDqgvdzIZPtS3axbrYBYjGQF/eBSQOc074d/EfQPDWq2Wj/s76vbs/xcg8XWlpaXmiRf8SxJ45S64vQiuFjddhIOZB2LEFL35RUtE7fi4L5WUpP/ALcb01sqvuqXLq1e3yU2n83GK8ua3a/0Xr3xl+EHhXXh4W8UfFbwfo+tEoBp1/rtrb3RL/cHlO4f5sjHHOeK6TVNb0bREhl1rV7KwS5mW3ha6uEiEsrfdjUsRuY9gOTXyzp+l6zP48k1pvB2vXngHTvH134mtb7TV0mXGobnt3kN4+pJcvBvaUtAtmZP+WSPJGFVvTP2j/B+t+Krn4c3nh/4ZzeK5/D3jCy1i5lhewR7K0iz5u03U0ZJfK/Kmc7OcYGVC8o0295OKfkny3b9Lv5K+mqRN8sp8uqim15tc1l87L5u2ujd7x98bE0y08C698OtR8LeIvD/AIm8V2ugX+px6l58cEchYOYTDlHcFGBLOAhHIbkDo9d+K3gmH4fXXj3QviD4PfS/mgtdZutYgGlrcbtg8ycSBCFb7yhtx2kDmvAda8G/Fe91m8iT4C+IJbI/F208YrJ/aOi+VNpscEcbyBTeht5eMvsZQSHU9cgWtR034m6Dc+Jta1L4ZXeheHl+IkviS81SfUNES4h0h9PML3dpLLcslq4kizK7+XIIJ38s7y2wh79P3tG9fS8aWnycp67+7Ls7OV41NFdLT1s6uvq1GGn95fP3fwv8QdLPg7Rta8Z+MPCST6jDIyX9hqEa6fqAiVnee1LyMfLMaNKV3MUUNlmClj0uh67ofibSbbXvDes2OraZep5lte2Nwk8E6ZxuSRCVYZB5Br5P8HfCHx14f1P4PSzfBu91AeDvGXia/utVTU9NuzDpl9LeG2kWea6E8yk3UErcFz5LMVLhQ3sf7PWi+MNH8B65o3ijwVqHhG8m8R63f2kd1cWU+6C8vZrmJ1+yzSqNqzAMrEHcrYyMMbntKS83bb5erv5Ws/kWtZX62/8AStfTRd/iWvfE8Y/tI6lo/wAc/D3wt8MeELbW9HmuprTxBqlvremvLYSi1edVNubpZIQixu8jTKpKxsI1kJFejr8YfhI9hpuqp8UvCLWWsx3Mum3I1u2MV6lsCbhoX34kEQVt5UkJg7sYrxHwV4A+MGkv8GtJu/hdaRXPw3vrmz1rWJtXtlgv7eWzlhkvrYxl52aR3ErJLHGxkODxmQY4+B3xF1Tw54S+HGsfDdrjSvDnxH1jVtRupfEKWUN7pN5JqLrLC1s7TkbLxFeJ1jLEFCGjZmUUUrRTvrvt1WvluraXsmnezaNNZPTy9FL8W1btqraWv9I3XxL+HNjrV14bvfH/AIbt9XsrRtQubCXVYEuYLVV3NO8RbcsYXkuQFA5zU0nj7wJF4mt/BUvjXQU8Q3cP2i30ltShF7NFjO9IN29lwCcgYwK+a774aeK9X0P/AIZt1jwxayX0fil/FEPiWPWbWIS6Q+pmaaUwpMt+k7QyyWjbIvKO7HmhTgekeBPCniHwfrepeD9c+Ew12yl8VXXiHTPEwmsGtYEmk3RGVJZBcx3EETGBPLhddkUYDqCQs0/fs3s/x2+7d79Yva+il7qaW6/4Nn5rRefvLe2vrWr+IdA0AQtruuafpouC4hN3cpD5hRGdwu4jOEVmOOiqT0Brzbxn8botJ134aXPhTUfC+reDfGup3lle64mpCVIY4bK4uA8LR/uiubZwzs+FxjackrQ+N/g/XNf+KHwg8S6J8M5/EKeGPEFxe6jqcL2CNYWklpLBjNxNHIwMssMpWMNxAT94IreYaD4J+LI13wSb/wCA/iC3s9I+KeveK7p5dR0VkgsLxbwQSbVvSS6teIzKoJHlORk7AxD3mr9/ycV+KbfT4XuOp7sW1rp+LU3+Dil1+JbHvGvfF7w6dM0Z/h7r/g/xNq3iUyNoVk/ie3tY9UjiyZ3glUSmXYAR+7R/mIDFFy6r4G+NXgbxnoFrrr+ItA05r2Xy4rQ+ILC7kBMjxorPbSyRFmeKQBUd+UIzuDKPE/D/AIE+Kttb+HfEE/wh1q2m8M/FLWvE50o6jpXn3Gm6gl8qPEVuzCGj+1xl0eRD8rbd3GeeuPgF45sdSs/FF78DzrGt/wDC2Z/ErXNrrtrdtBov2yeYbUvJYkt9/n58uDJfaWk2tgUQ96UU9pWv5XcPyUnf/C9tkVfcjJx1cb287e09d+WNrfzLfd/VEXxI+Hc/hWXx3B498OSeGoCwl1ldUgNim1trbpw3ljDfKctweKXwf8Rfh98Q7e5u/AHjvw94mgsnWO5l0fVIL1IWIyFcxMwUkAkA183eINI8d2L+IIz8MtV0zW7/AOKMfiXwmkl3pNx9vCWgV5Ftvt0ay4W3lZ45ZYGAmR0fzF2j139nnTrnRPDus6Vq/h/WdI1ufWbnWNVi1COyjV7m7cyu0Ednd3UcMWc4jMzSDG5slwzEPfjzPTRP5tRdvlzST7cvm7Kfuuy7v7rySfzsn832V78Xxn8EajeHxLpPxU+H8ngbTUNpqepjWbeUDUpHQQW4nWby4iF3FlcFnMkYXGGy/wCLnxB8TeAr3wMmhaZpd1Z+JfFVloOoS3csgkgin3fNCijDN8p5ZgF4OHzgYdh4J1bS/jdq2naa1q3g/W1g8W6hbbv3lvq8Z8lRsxjy5ykc+QQRLZyHB8wkVf2ofCXjTxtonhDRvBvhvXtQa28UWmo315o19ZWtxp9tErq0sbXM0eZR5gKbd3KnOOMpNpU5WveUb+nMlK//AJMru3u2Y5r+Ik7e7K3rytx+ezt/NdHej4j+C9djvIPCfxK8JS3Wl6nb6bfkXsV2La4aYIbWRI5lMc74eNFY5D4+V8FTzvi/xBp1z8XvCnhmbVPAs81iWvU0jUb5P7aZ5I5EF3ZwmQACIZDFo2Zkkl2Mm3EvlXivQPi1rvwv8M+FdU/Z9vtQ8QeB/GOjXtve2c+iw297bWeoebJf2qvehoHlt4Tujbawe528rvZdNfg1cT/EXVZ/G3wy8YeJobrxMviXStVtvHE0Ok2+Cjxrc6eb5FWaEqUXy7eVHVUywy2KVuZPom/mrQs7b680mk9nG2ktUm2otdWvu+Lr1tZLTfmvax7jbfELwDeaxa+HrPxx4fn1W+E5tbGPU4WuJxCxWbZGG3NsZWDYB2lSDjFR/ELx1pHw48I3/i7WXg8mzUbIptQtbITyscJGJruWKFWYnje6j8eK+ZvAvw5+Jfhfwx8PtJtv2ftY03+wPifq3iO5tre90RFtNLn+2iFgEvNpwl7EmxMkC3kGMCPf7b8T9G8ZxfELwR4+8P8AhaTxTpugpqNrfaRb3FvDdRyXKxCK9g+0PHEzRiORCC6tsnfbk5Upx5opXs27fgnfr1fLrdXV3pe1JpT7q1/ulJW+5J97NW6X5v4X/H/xJ4s+BGrfFD4g+H9G8D6pYXeqWCf2pq1tHpRnguZoIx9oE7fIrxiN3by9zK5RSpQn1DTvG3hlPDej6zqvjjw3PHqVuHi1G2u44rO+dYi8j2+6RsptR3wHfCqSWOCa8A8G/DT4yeCdM8J65N8PbS8i8H+LvE16PDen6rbNNdWGo3E7wXcJl8qCOeETMqxtKAY3f5lY7BSPwX8X6X498C+MLb4RXF1H/wALE1PxXcww3GmE+HLC6smt/ILSTruZ52S6kSDzEDB8M7Km+k1ObWydvltp9zbbvZWs9dFMvdTe9ub5rW35JJW+1fbf6Mm+Jfw5tvCUfj648f8AhuLwxLgx60+qwLYPlioxcFvLPzAj73UYqfwj488D/ECwl1XwF4z0LxJZQTG3ludI1GG8ijlADFGeJmAbDKcE5wR618urpXxI0TTdItYPhhqmleMYfiJ4h8UaDYT3Gj3ryWVz9qZpvsw1GKOVUW7jjcfaInRpAVLDhvcv2etKi8OfD3/hGm0TWNJu9P1C8lv7bVBaB1ubmZrqQotpcTwxxlpzsjErFF2hueSo2cXJ6aJ29Um/WzbT21Ww5+7LlWurV/RyV/nZNbqz377l/wDGb4P6V4mXwXqnxW8HWfiFp0tRpNxrtrHemZyAkYgZw+5iQAuMnIxUdp8QNNvvipeeBLfxn4SZrHTElfR0vo5NYNyXJZ2iEu6OFIwnWMlmkzuUL83gHw80rV38Y+HvEN34Q1yTwPpPijV9W8OanYLpMkLTajNcR+dJeLqRubm3cXLMsa2SybmTcZAgJ29C+E3xDu9E8I/C/wAS+C2hm8GeLhr58ai7tGt9Qt1uZJnZIxIbkXNwkhimV4lj/eSnzGG0Mo6uF+u/leyd/wDDe9uvTW9ienOl0287Xat62S8r6+fvFr8RPh/fa5B4ZsvHXh641i6WZoNPi1OB7mVYmKylYg25gjKytgfKQQcYrlvij8Tda+H/AI0+HukpaaOug+KdVu7DVb+9uXSW0WKxuLpWRcBAv+jtud3+UfwnO5fB/gx4H1DxR4K0fwV4b+HiaVpPh34patr0XiCGS0itbSGz1u6zbwxI/niZ40+z48oRiGQ/vONlexfG3QPFmufED4SX2g+Ar/X9O8O+J5NV1W5guLJI7OI2VxboxW4njd2D3CPiNWIWNz97arOKuoy7tfdZO/lu1/27frYUnZzVtlL71zK3ron87dDvn+I/w8j8JL4/k8eeHV8MOu9dbbVIBYFd23IuN3l43AjO7rxWP45+MPg7wV4Eh+I39taLqOi3DRmCdddsbWO7R84+z3FzLHbOxxkBpUBAYhsgA+I+EfBfxh0W50rxlJ8JtVVPD3jfxLq7+G59R0vz72z1SWV4bq1ZLloFngEhUpLJGCJZQrHgma68DeL/AALDB4i1DQk0bwzrfi7VNd1WGHU9Ptbzw3b3cEcMaJdyyLHAskoke4NrIZA022NnGS0NtxutNE/m+X3X97u1tytWvora5JNb2bXqlzar1srLrzLW2/u8nxL8IaP4O07xt428S6B4a07Uo43juL/WLdbbMg3RqLgsInYrj7jEE52lhgm/4n8b+E/BvhK88deJNfsrHQbC1+2TX8kyiLysZBVs4bdkBQMliQBkkV4B8OPh/wDEr4c6L8PNT1D4X32vReHvDupeGb/QYNRsJbq2aW6jeO7ge4nSGWOSOMo+6VZNpT5Sdy167408HXPiT4F+IfAOgeHrXQZ9U8MXuk2GmReUsVmZLZ44oR5eI1C7lGFO0YwCQM0VpNUpThvrZel7et0k9O9t0FBKVSMKj00u/uu/K2q17XWjOMsv2mPD9/8AEPRkj8ReEIfhxq/g288SL4hk1dCY7iC7toGilk3CCJVNwVI3uS4Iyu3Db/xl+JngDw5oui2viiDQdb07xHNF9ktbnxBp9kty4ZJIZFF5NEk8O7azbGdvubY5M8eeWPh74mJ8S/BXijUfgjrctjofw3v9CuCNQ0h2jv5DbukOGux8zLavGWXKAzJltu9k4lvhN8btc+D2m/DfUfhdqOmeX8LpfDP+jappkE39rRo6LFd3MU7StaNtiaJIW2lmcTqARt0q8sV7utnJ+qUqjXztGKX+JCopzs56Xt8rqCf3Nyb9D6s1bx54K8N6hpeh+KPGGgaPquskJYWN3qcMU12/A2wI5VpeTj5Rn2rU1LV9K0aBLrWNTtLGGSWOBJLmZYlaV2CogLEAszEADqSQBXhvh3wx408P63rS+JPg3P4s03xlbaRMvm3OmuNJktbSKI2d4s04zEk0RmR7cT4aaQ7dwy2v+1N4O1zxr4I0Gy8OfDiXxfqOneKtG1ZYYXsUe1htruOaeRWu5olBaFJIgFOSZMHCliHKKUlFPRySv2TaTfy112drp2M4NuF7a8t7edr2+/T+rHeQfFb4XXUdpNbfEnwtLHqGoNpNoyaxbsLi+XhraMh/nmGRmMZYZ6VzPjX4heDLb4qeGPAGp6Zoep668q3mmCfX7CKaxkYMjym0mlW4L+UXEbQxSk7nUmJSWPjvxE8DfFbWbH4322hfBHXHufGOt6PdaLcLqGjx/aYrWK0jkck3gaPDWruoYA4dOAdwXQ+Inw/+LXjLxLqWrf8ACt9RjhtfGPhfxHpkVlqOnWkNzaW0lo10blUmD3N8gjmQiZjAEji8pty/NNL35wvom438r8t/uu38rably91St2dvx/4b538j6F/4TvwQfFX/AAgg8ZaH/wAJL5X2j+xv7Rh+3eVjO/yN3mbcc524rG8afGX4b+APFHh/wX4q8X6Tput+KJHi021u7yOAuVViCxcjarOBGuASzuqgHnHHfDfw54o8MahJ4Q8V/Ck6sbXxJqeuWHi4z2D2u26uJZFlYPL9rjulhmaE7YSp24EgRvl1vid4Z8V3fxR+Gfjbw94el1e18Oz6rDqEcVxDC0KXVr5aSnzXXKhlAIQM3zAhTzU/ZTfX/L8Ne68/RO6bS/rX8dNdPT1g+Cfxtt/H+i29p421PwxpHjC61TWbKLRLTUQ0k0VjfTW7SQpKRLKoEOS4QDqdq9Br2XxEku/i7deBo/FXgqe3htG3aNDqKNrtvIoVhcSxeYf3DBmXb5YZSqNuYORH4V4T8EfFnStE8DR3HwL1+3vNM+Kes+KtRxqOjb4rC6a9McpZb0h2230alVJP7iQdBHv3NF+FHxFuNB8J/DLxH4IkWfwV4tHiD/hM47yzaDUoFuZZnKJ5n2gXNykhhmWSJY/3kp8xhtBad3FvyT+ajd/Lmem7adtdnJW5rebX/gUrL58q16KSvpv71bfELwDeaxa+HrPxx4fn1W+E5tbGPU4WuJxCxWbZGG3NsZWDYB2lSDjFZ1/8Zvg/pXiZfBeqfFbwdZ+IWnS1Gk3Gu2sd6ZnICRiBnD7mJAC4ycjFfOfgX4dfErwt4X+H2lW37P8Aq+mjQPifq3iO5tre90RFtNLn+2iFgEvNpwl7EmxMkC3kGMCPfa+Hel6u3jLw74hvPCGtyeB9I8Uatq3hzUrBdJkhabUZriPzpLxdSNzc27i5ZljWyWTcybjIEBNQSk0n/WkX8r3aXnF/JTfKm1r/AMPJf+2p+klo+v1D4h8SeHfCWkz6/wCK9f07RdMtQDPe6hdR20EQJwN0khCryQOTWfH8Rfh9Nf6VpcXjvw897rokOlWy6pAZb8RqHkMCbsy7VIY7QcAgniuR+LWg+LJPGXgHx14f8KzeKbPwze3hvdHgubeGcG4g8uO8h+0ukTSRfOMGRDsmfaSflPkHg7wv4h1DSdD8WeEvC0urDwd8Y/FOo3el2U9tDMbeWbUbZvLM0kcRKNcIxUuMqrYycAxTfNPlf9axX3e9e+2lu9qmuWnzrf8A+1m//bbW31+/6Cm+LvwntvC8fje4+J/hKLw5LObaPV31q2WyeYEqYxOX8ssCCCuc5BrdfUzqGgtq/heaw1I3FqbjT3+04trglMxnzUD4jbj5lVuDkA9K+cdE+H/xp02a2sNT8ARR6VceO/EmpXFzo2rWh1OGyvpZXglSaYIbaNvNZZPIc3GwLt2kslemfAjQPE3w9+A+i+Gtc8J30Or6BYz250yO7t55pyjuUWOUy+W28bdpkkX7w37OcRJt0m1vZfe43a+T0Xz001b0qcq1V380pNJ/NK79VrqL8CPjXpXxU8D+Gb/WtZ8P2vi7WtIGr3OhWl6pnhhLlfMWFmMvl5AG8jBPp0rh/iB8eNe0fxfqWlaJ8e/2fPD9vZzGA6b4l1InUbd14PneXeIAWxuC7AVDAHJBJ5D4b/Df4taD4b+CXh26+EuuaNdeF7PWbDW9Qhv9Jb+z3u4WiScbbstKN7LKdgZsL0LYWt/wd8Y4vgv4R0T4UfEH4dL/AG54V0+DTLmay8TeHY7e68tAFuI0vNRguFEoxJiSJWBc/e+8d3GpOq1Q36aJ31d7JqWyS3Wt7rZ2nnp01ee3n8rbNbu+z0tZ7q/0zRRRUAFFFFAHnHij4FeFfEGt3PiTStc8S+FNUviGvbnw7qjWZuyOhkXDKT7gAnPJNLYfAbwNp/h3XdCSTVZ7nxLaNZ6nq91eG4v50Ix/rJAQMegXHqDXo1Fc31Ohr7i1uvv39L9bHpLOMeoRp+1lZWtr2tb1SsrJ6Kytsc7qHgfSdSn8NTz3F2reFp/tFmEdQJG8hocSZXkbXJ42847cVmeI/hJ4U8VXPiG51h75z4ktrO2uVSYIIfszM8MkRA3K4Zs5JIyBxjIPa0VrOjCd+ZXu7v1atf7tDCnjsTRadObTSsrdPe5//StfU8r0b9nfwxpXiLSvFt34v8Za1rGjT+da3mrat9pcJtZTCQUx5Z3EkABsgfMOQd60+Evhyz/s7yr3Uj/ZniC58SQ7pI/muZ/N3o3ycxjzmwBg8DLHnPbUVEMNSp/BFLr87p3++MX8jatm+OxDvUqN6W+Wunp70vvYUUUVuecFFFFABRRRQAUUUUAFFFFABRRRQAUUUUAFFFFABRRRQAUUUUAFFFFAHOy+OdGh8fW3w4eC/wD7Uu9Lm1eOQ2rC2MEUscbASnCs+6VPlXJAOWxlc7VjczXdqs9xp9xZOxYGCdoy64YgEmNmXkAEYPQjODkDyLxt4m8NWH7RfhnStR8WWOlXbeC9dXL3UUcsO+eydHAkyAdsE7jcCCIXOCFNeaWXxA1PxV8OPAYl+MVlpmh3kGpw6v4lvrm5Zf7RimTyIJ7m0u7V4HaJpHAaQIwAG05XHuUspdelSqRvFSSu2m+tTay6qGi3bscE8YqdSpB6222/lg/zk7vok29j6wrmovH2izfEKX4arbagNVh0v+12le2KWxg8xY8LIcb23MPuggYIJB4r58k8TQ23jOTwj4u/aEu9Vtofh5cXklzban/ZCSXMU4KXCCKQSKxhXfu8xt65YExtisrSPiD4Q8ba9omq638UYI7uX4Q+dfXljros5xepLHJJulhdXSRWR2ZAR91gwIBFbU8ikk5yblGzd1F9pWeqTfwvR26a72znmCb5I2UrxWrXV07rS/SotVfZ/P6Wk+F/w0m8VL47l+Hfhl/EqkMustpFub4EDAIn2eZ0/wBqrniLxdpvhx4LOS3vL/UbwM1rp1jD5txMFxubGQqICVBkkZUBZQWBYA/NUnjnXfH+i+EZNQ+OeleD7C/8JabdWWszvcBLzV/3iXiia3vbaJponWINbzCUEsf3fDA+g+O9bvdL0GCO88TfYp/EuuaZoGqeITGbI2tl9lWVyuTm3MhMipk5R7rrkCsJZPKhUjRnK7u1azSVnbe1n5pa6NWuaU8fGtB1UtOVSvp25tr3226X67X6bwOngXRPE17dW/wYPgDXvEsrPcXcul2EcmrSjdIfMubKSVXk5dtsrhz85AOGI6bwP470b4gaffanolvfwxWGo3Glyre2xgk86Ftr/I3zAZ/vAHjkCvHfh8/hOXx54t07w3bR6ZbaVqun6VZ6QB5a2EFuUurm+ki/5Y/aJHCh3AaRo1zlt2MPTZ5NM1TW9O0LxJq1n47T4j3Fxa6HFeyqLjTZ72MyyzWWdj2zW5kf7QyHbgbXBwK0eWU6knCN4u0Wt7JStq1dtJXV3d2s3rsDxMow573tJp+dlK+uiveNlprpte59Q0V8ty+LJPD1sNHufGPiaTVfD3xTSF7NNTvry7XSZrgGNJo1Z5JoGi+6JAynB25Oam0Lx5cS/FjQtcsfGOqJY3/iTWtE1LSr3V57mfdFDcNCkluWW2tDviTyY0i8x0KMZGLMKzeSz5HUUtEm9t7LmXXqtnrr5ajnjowqOm1qmlv3lKP4crfofT1ZfijxFY+EfDuo+JtTiu5bTTLd7mZLW3aeUooydqKCSf0HU4AJr5O0/wCI9zGs+vWnxW1HTNL8Q+B9avl+169Jd3FrqNvLbGNZHuCbeC62ySBre3ijEfzD5sIwvx/E7w3ZaZYxX/xaW7HiX4S3N5fxah4gE8cuopHEiMiSOVjlI+0hljClzGxYFlJrf/V6tFpu7WuiTvpzcy6pfDKz16aWZMcxpOag+rXXo3TSf/lRX9HrofUvh3XLTxN4f0zxJp6Spa6tZw30CygB1jlQOoYAkA4YZwTz3rRr5M8N/EGbQLLQNN+G/jgavrurfCh7yz0iXV/tUcuqWyQrCILdmKJIFW5BjjVd3lNuBKkjdHi3VVNxq3wE8Y6x4s83wlqV3qtle6hNqLWepIkRtSUmLG2uWZpR9lGxTtP7sbc1FfI5wm0nZa2urWs5fE+ifK1F/afbW2eEzFVqUHLWTUb281F6d/iWnk99L/S1c7pvjnR9U8a6x4Ct7bUE1HRLS2vLiSa1aOB45y4TynbHmcxtkqCoIxnIIHkt34m8P6d8PfEviL4R/EvXvEt49lavexf2rJq0umL5qi4uFjkDtb3Aikd/IO1cxfLENrCuF8Y3elTD4ln4X+L/ABHqh/4V9aalo+qafq1/dS+db3F47Bb5XLNhmH7tpDn5kAwhVZw2Tqo5Kba6K6tZ3jdyXazdu9m7q1ntPF+4nC1/XfW1l59+3ndH1tRXzZ4k+JGpf8JF411D4ba/rWtRXnhPSNStmsZLi+towLqWO8ntM74FlEGCFXG94z8rMrisD4k+MxovhDx5qvwr+MGpzeFYvCwu01L+3mvmtdb87EVtDd3DSOrypuDwq25CE2iMuMqjkVWrKML2cmlqno3bftvaOnvNNaNWB46Ci5W0Wu/R2272vr2Wux9R65oGheJ9Ln0PxLothq2m3S7Z7O+tknglGc4aNwVYZHcVW8LeDfCHgfTP7F8FeFdH8P6eHMn2TS7GK0h3Hq2yNVXJ9cV4JqvxAs7TWPiNpHg34vRvNN4HstcsZZ9Z+2rBct9oMk8ILOIlMRt2IjXy1Do+3B50Pgdr/hKfxN4u8aR/EmU6LbafbLFpuqfEEaydOVd5ubmTbeTwxxu3lbWY7htf7gYrUSyepSozrSb0Sdrb3tZfjpvs720uljozlGCW777aJ/fZq+3ZXPoOivE/EWv6DefEfW9J8ffEXVvCstm9jP4WSz1d7KO+tzGryNFGP3d9I0okjeJllwqptVS25uX8UeK9YnvPE4j8YatpnxO03xB5PhzQBqUscF9YebGINtju8u5hkiLGSYozITIS6BAFijlU6rir2uk9nbW1n6K/vP7LT0el9KmKVNOVr2dt/Jv5bad7ra+n0pRXyVqvxJsbSDx5ql18brsXfh74kafaWMh1+ONILOb7IJojChWKSIAXgAdGC+TI33ldq9N+GHxB8L2Pjj4meHpPiLa3WkaFf2M1sdQ137UbUTW8YlHmzSMwTzztCltqs20AdKurktalSdTV2Sez6+z/APlkenR9leY42Ep8nm1uujkvziz2isxvC/hp/ECeLH8O6Y2uRwNapqZtIzdrCxBMYmxvCEgZXOOBXmet6cNB+Jl94auNV8US2nxFsMWBXXb4rY3UEha6EBEv+jZilWVfL2f6l1HGFryrxp44stAX4wJF8ZtUM/g280p9DifxGQ1rII0DwlVYGdd5aN1m8wsQd+58tU4XKXjJJUpPVJrTvKMOje0pNP0duw6+L9gpOa0V+vk5L8F8n6O31pRUFjfWWp2VvqWm3kF3aXUSzQTwSCSOWNhlXVhwykEEEcEGp68lpp2Z1pqSugooopDCiiigAooooAKKKKACiiigAooooAKKKKACiiigAooooAKKKKACiiigArE8WeB/BXj3T00nxz4P0TxFYxuJUttW0+K7iV/7wSVWAPvituihq4J22Kek6PpOgabb6NoWl2mm2Fogjt7W0gWGGJP7qIoCqPYCrlFFNtvViSS0QUUUUhhRRRQAUUUUAcxa/C/4aWXimTxzZ/DvwzB4klLNJrEWkW6XzlhgkzhPMJPf5q6eiijpYN3cKKKKACiiigAooooAKKKKACiiigAooooAyPE/hDwn420ttD8Z+F9J1/TWcO1nqllFdQFh0JjkUrkZPOKn0Hw9oHhXSoNC8L6Hp+j6bagiCzsLZLeCIE5IWNAFXn0FaFFC02B67mX4f8K+GPCcFza+FvDel6NDeXMl5cR6fZx26zXDnLyuEADOx6seT3NalFFABRRRQAUUUUAFFFFAGJ4s8D+CvHunppPjnwfoniKxjcSpbatp8V3Er/3gkqsAffFX9J0fSdA0230bQtLtNNsLRBHb2tpAsMMSf3URQFUewFXKKFoG5zGkfC/4aeH/ABFceLtB+HfhnTdduyxuNUtNIt4bubd97fMqB2z3yea6WSOOWNopUV0cFWVhkEHqCO9OootdcvQOt+pheEPAfgb4fWEuleAvBmheGrKeY3EttpGnQ2cUkpAUuyRKoLYVRkjOAPSt2iim23uFrBRRRSAKKKKACiiigAooooAKKKKACiiigAooooAK5jSPhf8ADTw/4iuPF2g/Dvwzpuu3ZY3GqWmkW8N3Nu+9vmVA7Z75PNdPRRs7hurCMqupR1DKwwQRkEVheEfAPgXwBaXFh4D8F6D4btbuX7RPBpGnQ2ccsuAN7rEqhmwAMnnAFb1FGwBRRRQAUUUUAFFFFABRRUF/fWmmWNxqWoXCQWtpE888rnCxxqCzMfYAE0N21Y0nJ2W5PRXkLftZ/s/KxU+PjkHHGk3xH5iGj/hrX9n7/ofm/wDBRff/ABmuT6/hP+fsf/Al/mev/q9m/wD0CVP/AAXL/I9eoryH/hrX9n7/AKH5v/BRff8Axmj/AIa1/Z+/6H5v/BRff/GaPr+E/wCfsf8AwJf5h/q9nH/QJV/8Fy/yPXqK8h/4a1/Z+/6H5v8AwUX3/wAZo/4a1/Z+/wCh+b/wUX3/AMZo+v4T/n7H/wACX+Yf6vZx/wBAlX/wXL/I9eoryH/hrX9n7/ofm/8ABRff/GaP+Gtf2fv+h+b/AMFF9/8AGaPr+E/5+x/8CX+Yf6vZx/0CVf8AwXL/ACPXqK8h/wCGtf2fv+h+b/wUX3/xmj/hrX9n7/ofm/8ABRff/GaPr+E/5+x/8CX+Yf6vZx/0CVf/AAXL/I9eoryH/hrX9n7/AKH5v/BRff8Axmj/AIa1/Z+/6H5v/BRff/GaPr+E/wCfsf8AwJf5h/q9nH/QJV/8Fy/yPXqK8h/4a1/Z+/6H5v8AwUX3/wAZo/4a1/Z+/wCh+b/wUX3/AMZo+v4T/n7H/wACX+Yf6vZx/wBAlX/wXL/I9eorN8OeI9E8W6JaeI/DmoR32m3yGS3nQEBwCQeCAQQQQQQCCDWlXUmpK62PJnCVOThNWa0ae6fZhRRRTJCiiigAooooAKKKKACiiigAooooA5LXPhj4b8Q6pPrF/qXiyKe4270sfF2rWUA2qFG2GC5SNOAM7VGTknJJJo/8KX8H/wDQY8d/+F7rv/yZXd0V1Rx2KglGNWSS/vP/ADMXhqMndwV/RHCf8KX8H/8AQY8d/wDhe67/APJlH/Cl/B//AEGPHf8A4Xuu/wDyZXd0VX9oYz/n7L/wJ/5i+q0P5F9yOE/4Uv4P/wCgx47/APC913/5MrF179n7Rrsi88NeNfG2kX4++8ni/WbmG5AGFWZftiyMFySNkqHJ6kcV6rRVRzPGQd1Vl97YnhMO/sL7keQ6F+z3EGM3jfx/4q1hxgx29j4m1yztVZWVlk2SahPIZFK8HzQv+zkAjo/+FL+D/wDoMeO//C913/5Mru6Kc80xtR3dWXybX4KyFHB4eKsoL7r/AJnCf8KX8H/9Bjx3/wCF7rv/AMmUf8KX8H/9Bjx3/wCF7rv/AMmV3dFR/aGM/wCfsv8AwJ/5lfVaH8i+5HCf8KX8H/8AQY8d/wDhe67/APJlH/Cl/B//AEGPHf8A4Xuu/wDyZXd0Uf2hjP8An7L/AMCf+YfVaH8i+5HCf8KX8H/9Bjx3/wCF7rv/AMmUf8KX8H/9Bjx3/wCF7rv/AMmV3dFH9oYz/n7L/wACf+YfVaH8i+5HCf8ACl/B/wD0GPHf/he67/8AJlH/AApfwf8A9Bjx3/4Xuu//ACZXd0Uf2hjP+fsv/An/AJh9VofyL7kcJ/wpfwf/ANBjx3/4Xuu//JlH/Cl/B/8A0GPHf/he67/8mV3dFH9oYz/n7L/wJ/5h9VofyL7kecat8BvB+q6dPp//AAkfxAtTMuBPF461h3jOchlWW5dCQRkblI9qo+Hf2dfDeixn+1viF8T/ABFcgt5d3qfjfUUliVsZRfs0sK7TgZyCeBzXqtFWs0xqi4KrKz83f7918iXg8O2nyL7jhP8AhS/g/wD6DHjv/wAL3Xf/AJMo/wCFL+D/APoMeO//AAvdd/8Akyu7oqP7Qxn/AD9l/wCBP/Mr6rQ/kX3I4T/hS/g//oMeO/8Awvdd/wDkyj/hS/g//oMeO/8Awvdd/wDkyu7oo/tDGf8AP2X/AIE/8w+q0P5F9yOE/wCFL+D/APoMeO//AAvdd/8Akyj/AIUv4P8A+gx47/8AC913/wCTK7uij+0MZ/z9l/4E/wDMPqtD+RfciCxs4tPsrewged4raJIUaed5pCqgAF5JCXdsDlmJYnkkk5qeiiuRtt3ZulbRBRRRSAKKKKACiiigAooooAKKKKACiiigAooooAKKKKACiiigAooooAKKKKACiiigAooooAKKKKACiiigAooooAKKKKACiiigAooooAKKKKACiiigAooooAKKKKACiiigAooooAKKKKACiiigAooooAKKKKACiiigAooooAKKKKACiiigAooooAKKKKACiiigAooooAKKKKACiiigAooooAKKKKACiiigAooooAK5D4w/8kk8b/8AYual/wCk0ldfXIfGL/kkfjf/ALFzU/8A0lkrKv8Awpej/I7Mu/3yl/ij+aPy63Gjcai3H1o3H1r8sP625iXcaNxqLcfWvUv2bm0v/hZQ+2G1Gpf2Zef2H9px5X9p+UfIzu+XOd2M/wAW3vitaFL21RQ/JXfyXV9l3OTH4z6lhp4i1+VN2/4PRd30Wp5luNG419J+AB8UV8b6J/wup/8ATzYamPCf9vm3+0/2lt/d+Zv/AH+zdnZ5vybtmznFdP8ADoeMVn+H3/C3jdf8Jb/wmk/9mjVD/p/9nfZZPNzu+fyvO27c8dNvy4r0KOWe2lGPM1dpax2vJR7763t2trqfOYviv6qpPkjLlTfu1L3spv3fd1S5LSenK76O2vyLuNG4195+JR4fsfDPj/UtMEbXnjrw9fa5cbAP3QtYYLcoT/11klb6lq5fxV8TvANp8Y9b+HPj3Uda1e11HxBpsgi1WOMaXpHlIrjymMrsVdygfKRpgtkEZLdMskjCNKUqvx6LTTe3fX7vWxxUONquJu6WFbsm2lLW0eTmsuXo5NatX5dNWkfGm40bjX0b48HxCX4a/EY/Gdptx1az/wCEY+3EHM/nfvfsWefJ8j+58mM991eg2o8Ta7YeBtQ1aC88MW2j6x4bhXSZRaXWl6jmZVjl064Qs6OEyzqrY2nBzzWOFyn61OMFJq7hvHVcztrro1ule7TTXW3bW4r9jTVR04tczjdTunaMZLl928r83K3ZKLTu0fGO40bjXsP7QU3jaXUb8a3oXxIs9MTWrgQT+INXnutOlO6TZ9mje3jWPK7iuHf5MgZHNeM7j615dWCpzcV+VvwPocuxrx2HjXlFRv0TUvxRLuNG41FuPrRuPrWZ28x+jn7JvP7P3hX/ALfv/S2evXa8h/ZK5/Z98K/9v3/pdPXr1fpuA/3Sl/hj+SP5V4i/5HGL/wCvtT/0phRRRXWe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UX2q2/5+Iv8AvsUfarb/AJ+Iv++xQBLXH/GP/kkXjj/sW9T/APSWSur+1W3/AD8Rf99iqWt2OkeIdFv9A1SSOSz1O1ls7hBIAWikQowz24JqKsXOEorqmdGFqqhXhVltFp/cz8lN4o3ivutv2G/gsWJHibxSoJzgX9tgf+QKT/hhr4L/APQ0eKv/AAPtf/jFfD/6v4zsvvP3r/iI2R/zS/8AAWfCu8UFgeDX3V/ww18F/wDoaPFX/gfa/wDxij/hhr4L/wDQ0eKv/A+1/wDjFH+r+M7L7w/4iNkf80v/AAFnwouxRhVAHsKAIwpUIoB6jHBr7r/4Ya+C/wD0NHir/wAD7X/4xR/ww18F/wDoaPFX/gfa/wDxij/V/G9l94f8RFyP+aX/AICz4U+T+6OuenelDKowAAPavur/AIYa+C//AENHir/wPtf/AIxR/wAMNfBf/oaPFX/gfa//ABij/V/G9l94f8RFyP8Aml/4Cz4UGxSSqgE9cDrR+7yW2rk8E46191/8MNfBf/oaPFX/AIH2v/xij/hhr4L/APQ0eKv/AAPtf/jFH+r+N7L7w/4iLkf80v8AwFnwmqxIcpGqn2GKdvFfdX/DDXwX/wCho8Vf+B9r/wDGKP8Ahhr4L/8AQ0eKv/A+1/8AjFH+r+N7L7w/4iLka+1L/wABZ8K7xRvFfdX/AAw18F/+ho8Vf+B9r/8AGKP+GGvgv/0NHir/AMD7X/4xS/1fxnZfeH/ERsj/AJpf+As7T9kg5/Z78KH/AK/v/S6evX65zwL4U8N/Dvwnp/g3w7MRp+moyRedMHkYs7OzMeMkszHgAc1vfarb/n4i/wC+xX2uFpujQhTlukl9yPw3NsTDG4+viafwznKS9HJtEtFRfarb/n4i/wC+xR9qtv8An4i/77Fbnnk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z1FFFABRRRQAUVieKfG/hLwVard+KdetNOR/uCVsu/8AuoMs34A1zWlfH74QazeJYWXja2E0hwv2iCa3Un03yoq/rXbRyzG4in7ajRnKHdRbX3pWOapjMPSn7OpUipdm0n9x6BRSKyuodGDKwyCDkEUtcR0hRRRQAUUUUAFFVtT1TTNFsZNT1nUbWws4ceZcXMyxRJkhRlmIAySAMnqRT7O9s9RtIr/T7uG6tp0EkU0MgeORT0ZWHBB9RSur2J5o83LfUmoooplBRRRQAUUUUAFFFFABRRRQAUUVDHLd3EkyWelXNwIHEbujxAbtqtj5nB6MO1AE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eH/8ADX3w2/6APif/AMBrf/4/Xo4DKcdmnN9TpOfLa9ul72/JnJisdhsFb6xNRvtfyPcqK8N/4a++G3/QB8T/APgNb/8Ax+j/AIa++G3/AEAfE/8A4DW//wAfr0f9Us7/AOgaX3HL/bmXf8/onuVFeG/8NffDb/oA+J//AAGt/wD4/R/w198Nv+gD4n/8Brf/AOP0f6pZ3/0DS+4P7cy7/n9E9yorw3/hr74bf9AHxP8A+A1v/wDH6P8Ahr74bf8AQB8T/wDgNb//AB+j/VLO/wDoGl9wf25l3/P6J7lRXF/DT4s+GPipb30/h2G/gbTmjWeK8iRHG/dtI2swIO1u/au0rxcVha2CrOhiIuM1unuuv5HoUa9PEU1VpO8Xs0FFFFc5qFFFFABRRRQAUUUUAFFFFABRRRQAUUUUAFFFFABRRRQAUUUUAFFFFABRRRQAUUUUAFFFFABRRRQAUUUUAFFFFABRRRQAUUUUAFY/jHxLbeD/AAtqnie7TfHpts8+zOPMYD5Uz2y2B+NbFcd8YtCvvEvwx8RaPpsZkuprMvFGoyXaNg+0D1O3A9zXXgKdKri6VOu7Qcop+jav+BhiZThQnKn8STt620PFPg/8Lj8ZLi7+K3xTnm1FLu4ZLS08xkjcIcEnByI1OVVAR905z39S8Tfs8/CvxFpj2MPhuDSpwuIrqwHlyRnsSPuv7hgfwPNYf7LHi7TNY+G8HhqOaNb/AEOSVJoeAxjkkaRZAB2+crn1U560fET9mzw/478V6j4z1HxTeWL3gjaSNIkKRiOJUzk9sJk5r7TMMwxEc7q0MTiZYaFNtQUU2kk0opRTWjjrfrt1PnsLhaTy6FWlRVWU9ZXaTu93dp7PSx6n4Y8O2HhPw/Y+G9LaZrXT4RDGZpC7kDuSfcngcDoAAAK5LXvj78IPDWqPo2r+OLRLuNzHIkMUs4RgcFWaNGVSD1BIxzXzB4Sku/CPh74qeIvBd9PNZ6fYpplrfY2u6T3aRiQY6HywzcdOK9e+AHwS+GOrfCrTda1rw/Zaze6zHJLcXE43GP52Xy0wfk24wSMHOT6AfEcU0MRlmbyy+hNVJ8qnKUk18Wtmrt3111P0PhXB5bjMied5opxp+09lGFNxbuldvmkrcqW2mp7nomu6N4k02HWNA1O21CynBMc9vIHRscEZHcHgjqKo3vjbwrp9ybS61iISqdrBFZwp9CVBAr5k+Et3eeAfH/xL+H3h3UJZ9Hs4ZJYTvLeVIlzFCMEcBwkrKT1JjHpx7/4I8H+Hbrw1b3d3Yw3c12rNI78leSNo9MY7c5r83xnEubYvMYZPlFOmq3s3UnKpzOKSlyJRUbNttb3sl3PZzbhzB5LUlUr1JSpPl5LJKTUoqS5r6KydvN9jsrO8tNQt1urK4jnhf7ro2Qa4vVPjl8J9G1VtF1DxpZpdo2xwkckqI3cNIilAR3yeK848cazqfgzwn48sfD95IscNuqRurHMe+4ihYgjo2yVhn1UelXfgr8GPhvrHws03UNY0C11O71iF5bi5lyXQlmXahB+TaBjjByCT7foHAuKwmf8AD7zvNlKDVWVFwptP34fE1KWnLbVddbX0ufCZ6sRgcxWAwVneCneV/heysuvcufHPxr4U8XfBfxfF4Z1601JrBrFbj7O+4RlryPbz0OdjYI9K6b4eeItC8K/BfwzrXiPVrbTrKHSbbfNcSBVyUGAPUnsBye1fNumaXb6H8OPjVotrcfaINPvtKtY5f+eiR38ihvxAzVL4o61HInwp8PeIY7668PW/h2zvpbOzOJJ5Hd0ZV5HzFY0UHqAxx15ji2lS4ezWrSw7coqELOX95J627XI4Dy6fFvEUaVZ8t6LcuXV2hOekb9Xayvprc+qvCfxr+FvjjVP7F8M+L7a6vjnZA8UsDSY5OzzVXecZPy54BNdvXyEvwg8d/FPVNM1fQPhxpHww0ywZWtrli6XjkHKsVGGdhgEFlT/eNfXFpHcRWsMV3cCedI1WWUJsEjgcsFyduTk4zxXDl+Jr4lS9tGyWzSaT+T1/zPtOJ8oy7Kp01gKrk2nzQbjKUGu8oe479lqraktFFFeifKhRRRQAUUUUAFFFFABVzwz11P8A6/R/6IiqnVzwz11P/r9H/oiKgDaooooAKKKKACiiigAooooAKKKKACiiigAooooAKKKKACiiigAooooAKKKKACiiigAooooAKKKKACiiigAooooAKKKKACiiigAooooAKKKKACiiigAooooAKKKKACiiigAooooAKKKKACiiigAooooAKKKKACiiigAooooAKKKKACiiigAooooAKKKKACiisPxLaeKJlim8NaosDhgkkMkaFSCfvglSQRnkdwOORggG5X5VZr9TrKG4t7WOG6u2uplX55mRVLnucKMAeg9PXrX5XZr9a8Lpcv1v/uH/AO3nw/Gav7D/ALe/9tH5pY0eV1ijRndyFVVGSSegAqPNbfgfWbPw9410DX9RiMlppup2t3OgGSY45VZsDucA1+rVa0oU5SirtJ2XfyPiYQUpKMnZHolv+zN45kW3tbvxD4TsNauoRNDoV3qwTUHBGQBHtIyf9764ry3VNM1DRdRudI1a0ktbyzlaGeGQYaN1OCDXvfi34FeOfGXxIvPiD4d1/Trjwxqt+dUi8RDUY1SzhLbxuBYOGjHygAY+UcjnHH/tR2eoW/xq168vNLms4r77PLbFwMTxrAkfmKVJBDMjH1HQ4ORXzOT55PFYmNCpWjNyg5NJWcJJx93dvq9H7y5ddz2Mfl0aNF1Y03G0kld3Uk09dvLpo76bHlWaM0zNGa+q9oeLyn03+xj/AMzh/wBw/wD9uK+l6+Zv2Lz/AMjj/wBw/wD9uK+ma/njjp3z/EP/AAf+kRP1ThvTLKX/AG9/6Uwooor5I9wKKKKACiiigAooooAKKKKACiiigAooooAKKKKACiiigAooooAKKKKACiiigAooooAKKKKACiiigAooooAKKKKACiiigAooooAKKKKAPEvHX7OTXniB/Gfwy8SSeGtYkcyPGrMsLOfvMrJ8yZ7jBU+grDvvgl8ffF0S6R42+K1mdKbAmS2klcuo/vII4w//AAI9a+iaK+ko8V5lRhGLcZOOkZSjGUo+kmr6edzyKmSYSpJtJpS3Sk0n6pHH+H/hR4N8PeBp/h/bWBl029ieO9aQ/vLlnXDOzD+LpjGMYGMYrxu2/Z6+N/gk3Wi/DD4r29roNzIziO6eSOWPPBwFjcBsdWUrkjOB2+lKK+VzCgszrPEYiTdR3967T131Pr8lzzFZDRlhsIouk7XhKKlG62dmtGu6+Z5f8IvgVo3wz0PUbW+vW1fVNbGNRvHUqGXnCIMkgAkkknJPJ6AC/H4F8YaP5lp4d8TJHZSMTtlLKy59MKRn3GK9Bor5/NOEcszX2cqilCdNNRlCUoSSe65k7tPqnf8AFl1OIswr16mIrzU5Tab5kmrrRaWsrLRWtocQfBHhfQ/CGsW3i27jls763YalczNsVY8dj2wTnPXOD6V4v4T+GXxBfQ5x8JfjRZN4NupJQXlaSKWEAkP8nlnY2Ochkzw3GRX03dWtvfW01leQJNBcRtFLG4yrowwVI7ggkV4bqX7Jnhia9nbRPFmsaXp102ZrFSJFI7KGJHA7bgx96/Q+Cv7N4by55XRn7GmmnFOCqQ63bT97nu7819ep8dn8MVmWJWKlHnlqm1Lkl9605fL7jzf4QeAdQ8Z+CPif4P8ADmoW0hvLnTYLS9ud0cMohuJHLHaGIyig4AP3h9a9T8Wfs7L4u+H3hjR5tXj07xP4Ys4oLfUbbc0ZZQMqThW27hkNwVPOOSD6V4F8CeHvh3oEfh3w5bskCsZJJJDukmkOAXc4GTgAdAAAAK6GuLieths+zKti7Nxmktd7RSSemzdr6bHVwzSr8N1qWOw0uWvCNrrVWcnK1nuvead90fOS/AX46eK72xtPiR8XkfSNPmWeMadLIZyy/dbmOMB/RyWIJJ57/RcMYhiSEM7BFChnYsxwOpJ5J96dRXi4bB08Ldwu29222/xPpM2zzFZxyRrqMYwvaMIxilfd2SWrCiiiuo8cKKKKACiiigAooooAKueGeup/9fo/9ERVTqGOK7t5Jns9VubcTuJHREiI3bVXPzIT0Ud6AOsorl/M1f8A6D95/wB+oP8A43R5mr/9B+8/79Qf/G6AOoorl/M1f/oP3n/fqD/43R5mr/8AQfvP+/UH/wAboA6iiuX8zV/+g/ef9+oP/jdHmav/ANB+8/79Qf8AxugDqKK5fzNX/wCg/ef9+oP/AI3R5mr/APQfvP8Av1B/8boA6iiuX8zV/wDoP3n/AH6g/wDjdHmav/0H7z/v1B/8boA6iiuX8zV/+g/ef9+oP/jdHmav/wBB+8/79Qf/ABugDqKK5fzNX/6D95/36g/+N0eZq/8A0H7z/v1B/wDG6AOoorl/M1f/AKD95/36g/8AjdHmav8A9B+8/wC/UH/xugDqKK5fzNX/AOg/ef8AfqD/AON0eZq//QfvP+/UH/xugDqKK5fzNX/6D95/36g/+N0eZq//AEH7z/v1B/8AG6AOoorl/M1f/oP3n/fqD/43R5mr/wDQfvP+/UH/AMboA6iiuX8zV/8AoP3n/fqD/wCN0eZq/wD0H7z/AL9Qf/G6AOoorl/M1f8A6D95/wB+oP8A43R5mr/9B+8/79Qf/G6AOoorl/M1f/oP3n/fqD/43R5mr/8AQfvP+/UH/wAboA6iiuX8zV/+g/ef9+oP/jdHmav/ANB+8/79Qf8AxugDqKK5fzNX/wCg/ef9+oP/AI3R5mr/APQfvP8Av1B/8boA6iiuX8zV/wDoP3n/AH6g/wDjdHmav/0H7z/v1B/8boA6iiuX8zV/+g/ef9+oP/jdHmav/wBB+8/79Qf/ABugDqKK5fzNX/6D95/36g/+N0eZq/8A0H7z/v1B/wDG6AOoorl/M1f/AKD95/36g/8AjdHmav8A9B+8/wC/UH/xugDqKK5fzNX/AOg/ef8AfqD/AON0eZq//QfvP+/UH/xugDqKK5fzNX/6D95/36g/+N0eZq//AEH7z/v1B/8AG6AOoorl/M1f/oP3n/fqD/43R5mr/wDQfvP+/UH/AMboA6iiuX8zV/8AoP3n/fqD/wCN0eZq/wD0H7z/AL9Qf/G6AOoorl/M1f8A6D95/wB+oP8A43R5mr/9B+8/79Qf/G6AOoorl/M1f/oP3n/fqD/43R5mr/8AQfvP+/UH/wAboA6iiuX8zV/+g/ef9+oP/jdHmav/ANB+8/79Qf8AxugDqKK5fzNX/wCg/ef9+oP/AI3R5mr/APQfvP8Av1B/8boA6iiuX8zV/wDoP3n/AH6g/wDjdHmav/0H7z/v1B/8boA6iiuX8zV/+g/ef9+oP/jdHmav/wBB+8/79Qf/ABugDqKK5fzNX/6D95/36g/+N0eZq/8A0H7z/v1B/wDG6AOoorl/M1f/AKD95/36g/8AjdHmav8A9B+8/wC/UH/xugDqKK5fzNX/AOg/ef8AfqD/AON0eZq//QfvP+/UH/xugDqKK5fzNX/6D95/36g/+N0eZq//AEH7z/v1B/8AG6AOoorl/M1f/oP3n/fqD/43R5mr/wDQfvP+/UH/AMboA6iiuX8zV/8AoP3n/fqD/wCN0eZq/wD0H7z/AL9Qf/G6AOor8pM/Wv0z8zV/+g/ef9+oP/jdeHf8MffDL/oNeJv/AAKg/wDjNfd8FZ/g8j9v9bbXPy2sr7c1/wA0fNcQ5ZiMy9n7BL3b31tvb/I+Pc/WjP1r7C/4Y++GX/Qa8Tf+BUH/AMZo/wCGPvhl/wBBrxN/4FQf/Ga+6/1/yf8Aml/4Cz5r/VjMOy+8+Pc/Wu71H4tapr3w3h+HviXTYNUbTpkfStTmY/abKMY3RA4+dCBgAngY64XH0P8A8MffDL/oNeJv/AqD/wCM0f8ADH3wy/6DXib/AMCoP/jNYV+NchxDjKq23F3T5XdPy/XutHoa0+HszpJqFldWeq1R8e5+tGfrX2F/wx98Mv8AoNeJv/AqD/4zR/wx98Mv+g14m/8AAqD/AOM1v/r/AJP/ADS/8BZl/qxmHZfecx+xb/zOP/cP/wDbivpquK+Gfwk8LfCm3voPDct9M2otG08t5Krudm7aBtVQAN7du9drX5PxLmFHNc0q4uhflla19NopfofcZRhamCwUKFX4lf8AFt/qFFFFeEekFFFFABRRRQAUUUUAFFFFABRRRQAUUUUAFFFFABRRRQAUUUUAFFFFABRRRQAUUUUAFFFFABRRRQAUUUUAFFFFABRRRQAU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ZHiL4lfBLwhri+GPFvxP8ACeiawwQrp2o+Ioba5If7hEUkof5u3HPatK78S/DWw1VdCvvGGi2+pNexaatnLrCJObuWPzY7cRl93mvH86pjcV5AI5oWu39dAem/qS0VJZ6j4H1C8h0+w1/T7m6uPtPkwQ6kHkk+zSCK42qHyfKkIR8fcYhWweKdf3vgvSpbiDVNbsbOS1iinnS41Hy2ijlcxxu4ZxtV3UqpPBYEDJFAPTchopsWu/DyeRYYPFOkyO15PpyqmrKSbuBWaaAAP/rY1Ry6feUIxIGDVvQZ/CPinSLbxB4Y1a01fS71S9tfWF/9ot5lBIJSRGKsMgjIPUGjz/rXYHo7P+rFair9xD4ds7u0sLu7igub9nS0hkvCslwyqXYRqWy5CgsQM4AJ6Ul6nhrTZbWDUb6G1lvpWgtUnvCjTyCNpCiAt8zBI3cgZO1GPQGjYFrsUaKhTxN8M5LKXUk8Y6K1pBpqazLcDWEMaae+7Zds2/AgbY+JD8p2Ng8Gt3+ydM2eZtfbjO7z3xj160WsBkUVa0Wbwl4lsBqnhzVbTVbIySQi5sr/AM+IyRuUkTejEbldWUjOQQQeRV7+xtP/AOeUn/f5/wDGgDHoq/dQ+HbK5tLK8u4oLjUJGhtIpbwq9xIqM7LGpbLsERmIGSApPQGqeran4F0EXra54h07ThptoL+8N3qYh+zWxZlE0m5xsjLIw3nAypGeDQG4yin/ANp+Bftq6d/wkOnfa3vBp6wf2mPMN15Pn+QF35MnkkS7PvbPmxjmm3useAdN1638Laj4l0y11q7tnvINOm1QJdS26Z3ypEX3si4OWAwMHJoem/8AXX8tQ/r9BKKrt4q+GC27XbeNNDECaYmtNKdZTYNOckJdk+ZjyGwcS/cODg1cOpeBherph8Qad9sa8/s5bf8AtIeYbvyfP8gLvz5nk/vdn3tnzYxzTs9v67fnoH9fr+WpHRVyQ+FotYh8PS6lbJqtxbyXcNi18RcSQIyq8qx7txRWdAWAwC6g9RT9Ri8OaPam+1e8isbYPHEZrm8MSB3cIi7mYDLOyqB3LADk0g8ihRTl1XwI8lxEniLTWe0v00qdRqYJivXClLZxv+WVg6ERn5jvXA5FC6t4Da6t7FfEemG4vLuewt4Rqg3zXMKs00KLvy0iKjlkHKhWJAwaOl/66f5r70H9fn/k/uY2iqOqeN/hHokNrca18QPDlhFfRQzWr3WuxRLPHMxWJ0LSAMrsCFIyGIIGa27FfDOqS3kGm38F3Lp8/wBlvEgvTI1vNsV/LkCsdj7HRtpwcMp6EUbg9NGUq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vUUUUAFFFFABRXjFhqXxg+L5uvEHgrxxYeCvDEd1NbaZKukpqF1qCRuUaZxKQqIWVtoHOOvYnovDHijxn4T07xDH8YZLZ7Xw7El1H4gtLVkhvbYqSxaJclZUKncqjHzDA7nmhioyXNJNRte7ta2/e6011SPWrZROinFVIyqJpOCvzJtpW+Hlbu7NRlJrqtHb0WiuCtvjv8IrvVdQ0WDx3pxu9Lge4ug29EREGWxIyhHI7qpJGCMcGr3hf4ufDfxlod/4k8O+LbO403SgTezyB4Ps4wTudZQrKMA4JGDg46VosRSeiku+62WjfyehzzyzG0o886M0tNXFpe9t069O/Q6+iuD8HfHT4UePtaPh7wn4xt73UdrMsDQTQmQLydhkRQ+ACflJ4BPSsG48b6zBc+FotK8a/2xDqXjW80m9l/s1LfbAiXJ+yYZcny2jVfMXBbbnPJqViacuVwd1K1mmnvJR795K/b1snqsoxcZyp1oOEkr2kpJ2tKXbtF2va/Trb1qiiitzzAooooAKKKKACiiigAooooAKKKKACiiigAooooAKKKKACiiigAooooA8g8YeHPjQnxntfiF4L8MeCtR0uy8Pz6LGmqeJruxuJHmnhmaQpHp86qFMO0LvO4NnK4xXJ678JviPoGlp4mMuh694r8R+PNI8R6++b2C1gjt2higtrZILe5kKIkcaGWQIoy8rlF+VfouinB+z5bfZd1/4Hz2/8C1/DbQU0pqSf2lZ/+A8n5fLrueI+H/hZ8Vm+MejfEzxnrGlXyaSNd04+VqtwwawupIXtGitfISGGRBCI3XczMMMZnICDqNT8L/EXRviXqHjDwTF4ev7DxHp9lY6jHqt7Pby2Els02yeERwyC4DLOQYWaHlARJ8xx6NRSXupJdP6/Fu/qN63/AK/rt6aHzloPwm+OWj6h4eun0XwLImlfEPXPF1wB4kvAWtb9LpEjT/QOZF+3SEg4U+SvP7w7PRPgv4b+I/grwXpfhnxdpHhpZ477UZ7yXTdYnnSOKaeSeIxiS1jLtulKMDsAChgWztHpNFNO0VDokkvkkvyQT/eT53vr+Lcn+LZ5d8UvD/xW1Lxz4M8S+APD/hPUbPw1Ld3Nwmsa/c6fJLJNbyQBEEVlcAKA+7cTkkbdo+9UWr6J8evEejWCX914d0yW51l21bTdM1u5jVdJMJjWOC/FosxlEmJSRHET9xZIwNx9WoqXFNWlr/w9/wDgegW1utP+Gt/wfU+WbD9mb4o6T8P5fBljqHhZp9T+Gv8AwgV7dTX1yy27wyXLQTxp5GZRItyQ4ZkMZAI83HP0Xcnxfp/haFdNtNH1bX4YIUdJ7mXT7OaQbRIwdUneNcbio2uegJ6tW3RVNtrl+f3tv82/6Q2+aXM/60ivyijm/BHhq50CHVb/AFFLWLUfEGoNqt9DZszW8MzRRRbI2ZVLgLCuXKqXYs21c7RJ4b8D6L4Uv9S1HS73xBPLqsnmTrqXiHUNRiQ7mOIY7qaRIBlj8sSoMYGMKAOgoovtborfJaW/BE+vr8zzf4j+G/iLrXj/AOH+t+FNL8OXGkeGtSmvtSfUdWntrkrLbTWxWGOO2lVyqzl/mdclQvyg7xkePvhl4/1Hxb4m1TwfcaBc6V478PQ+HtXh1eeaN9O8r7QqXVuscTi4yl04aB2iBKKRIMkV6/RUuKlHllqtfmnpb0/HzuUnyy5o6PT71rf7/wDLY8F1P4M/FDUPHfhjU59b0260HwT4hsr7Ro5NWuIm/s5dPktZopLZIPLM4eQyLK8khbJUGEE56b4ieDfiNqvxU8LeN/COm+G7qw0HQ9asJU1HV57SaS4vBAY9qx2sq7A1sgZi2cSMQp2AN6pRRJc6tLrdvzvHlf4fjqKHuNOPRJLySbf6v5HyZZfs+/H6HwTq/hifTfh+J774WWPw9ilTxJesgnt3nX7SwOnghGjuGbaMkMgXJDb17nUvhb8afFXjvwx4s8VX2gLbeGPEVnq9nZ22u3RhhtTYSW91biEWqLJIksrOk8hZnUlcW4JB96orRzbkpPdO/wA+bm/P8NNhzbmmn1TX3xUfyS/Pc83+JPw58Sar4x8N/FP4f6hp8Hifw1Bd2BtNSLrZ6nYXPlmW3lkjVnhYSQxOkqq+0qQUYNx5vN+zf4l1jWfF3xJbQPA3hPxprV3ouoWSaXI97A1xp90blvtNyba3kdbhxGJMR5GxWy5UY+kKKiPu2cemq8ne+nz1ttfpqKSU1aXXfz6a/LTvbTojwfX/AIW/FjVG/wCEotdJ8HJr+reLNH17U7FtbultLa209Y1WOK4FmXnlfyzlmiiADAc7MtB/wpH4oNd6B4f/ALW8MR+H/DPivUdbttQLXEl/dWV9DfLNC8AVUjmQ3zKsolcPgOUUqUf3+ilZcrhbRtu3qor8or8e4K6lzre1r+Xvf/JP8Ox8qQ/sxeMtB+Gg8GeEvhj8HNN1uyl0mH+37FpNPudagsr63ufNuTFYloXf7KoaMNOC8m/eNm1/UvBOjfFfwj4w8Yapq/hfw1Pp3i/xVBfwtY65cyT21oLGG1Z3R7NU3r9kifb5gUiVwGyiiX1mirU3dt633+bi397itvOwJKMeSOiCiiipAKKKKACiiigAooooAKKKKACiiigAooooAKKKKACiiigAooooAKKKKACiiigAooooAKKKKACiiigAooooAKKKKACiiigAooooAKKKKACiiigAooooAKKKKACiiigAooooAKKKKACiiigAooooAKKKKACiiigAooooAKKKKACiiigAooooAKKKKACiiigAooooAKKKKACiiigAooooAKKKKACiiigAooooAKKKKACiiigApCAQQe9LRSaTVmB89aR450L4SeC7r4P/ABVvNd8LJZrc2Oma9ZW0zJdWrsxilgmiR9kyqwyCPlIB9q5JPt114P8AiXqWheJvH+veDm8JvHa33im4kdZrzcxdrdXC5TZt+baDncD2r6yorzamXyqxcZT+y4rTXWLjrrZ730S1PqaXEVOi5VY0XzzkpS95crakpNxXLeLdv5mld2R4t4q8PaF9o+C1l/Y9n5FtqSrDH5K7UAsJHAAx/fRG+qg9q574lS3Gk+I/izd6RotpdyyaVoDzrLpy3iIplkWS4aAjErRoN4BBH7sE8CvoqiuithfaObTtzScvS8FC267X6dtNzkw+eSouDnDmUUlZvf8Aeqrfbra34+R8jaH4m0TxB8X/AId6lpfxK8T+M44tQmgnvrzTzZ6dbyPbyBIoo/LQCRsE4GRgd+cdTof/ADKX/ZVtY/8Ab2vpCisqOBdKXM5Xd77edN9W3/y77vfy168TxHCslGnSslHl+Jf9PP5YRX/LzoktPMpa1ouleItJu9C1uxivLC+iaG4glGVdD1H+BHIOCOa4j4Q/A/wh8HLW/TQBLdXeoTM0t5cAGUQ7iY4QR0VRjP8AeOSewHolFdcqFOdRVZR95bM8Gnj8TRw88JTm1Tm05Rvo2tr/ANduyCiiitTkCiiigAooooAKKKKACiiigAooooAKKKKACiiigAooooAKKKKACiuX8Y/EDTvCNxZaTHpOqa7rmprI9jo+lRxvdTpHjzJCZXSKKNdygySyIm5lXduZQYviT8QT8NfCU/jK48G+INdtLNfNvINHW2kuLaEKWaUpLNH5gXGNsReQkjarUm0lzPb+v6fYdm3Zb/1/S79DraK4W5+LOnSnwZdeFvDOseKNJ8byKtlq2kyWX2W3VozKJJvPuI5NvlLI/wC7Rz+7YY3FVbuqpxcd/wCrEpp6oKKK4v4sP4th8MrdeC9T1y21GC4SRItH021vZrrAP7t1umWMRfxP+8jchdqSKzDMt2KSudpRWZ4aj1aPQbEa7qi6jftEJLi5WyNmru3zHbAzM0SjOAjMzAABmZssavjLxRc+E9JTUbLwnrPiS5muI7aHTtJ+z/aJGbPINxLFEqqASS0gwB3PFOXuu3yJi+ZX+Zu0V4xZftO6W/hrVvGWu/Cf4gaHoej2OpXsl7c21hdLKbGfybiFEs7ueQSB9+C6qhWN23bVJr1cauZtBTXdP027vfNtVuobSIxrNKGUMEHmOqBjnHzOB70b/h+N7fkx9vO/4Wv910aFFcl8UfiFF8LfBd744u/Cuu6/a6cA9za6LHBJdLGerhJpYw4BwNqkucjCmqfjf4yeCvAnwmuvjRf3Fxf+HLfTo9UibT0WWW6hkVTH5SsyglgwxlgAOSQATSve9ulvx2+/p3s7bDSbaS67fL/h0dzRWToGtX+tW0Vxe+FtU0UyW0Nx5d9Jasys+7dCfImkG9MDcQSnzjazc4zvFvxC0PwZrXhfQdWt9Re58Xak2lWD29qzwpMIXmPmycLGNkbYydzYOAcNhvRqL3bt83oSmpR5lta/ySv+R09FQ3s8trZz3MFlNeSQxs6W8JQSTMBkIpdlQMeg3MoyeSBzXktl+0ampeFdH8T6f8GvH9zLr2sT6PZaVGNKN67QllknK/bvLWBXR0Ll8qVyQFKsRau3p+LsP+vuPYKK5jwl8Q9D8Za54o8P6VbajDdeEdQj0zUPtdq0CtM8CTAx7uXTZIuHxtPVSwwT0sjFEZ1jZyoJCrjLewyQPzNK+l/mHWw6ioLK4lu7OC6nsZ7OWaJZHtpyhkhYjJRjGzIWHQ7WYZHBI5rlvGHxKs/C+r2/hjS/DeteKPEN1bNfLpGjLb+elqrBDNJJcywwRJuO1d8ilyGCBtrYb0dv6/rr6agtVc7CivOrz47eC7H4da/8SJ7PXDbeFXmh1rTItOeXUbCeIBpIpYUzghWV9+7yyjCQOUIavQLW4S7torqMMEmRZFDdQCMjNO3X+tdV961C/fz/AA3+7qS0VxPi/wCJp8JeNPC/go+BPEerSeKpngtr+way+y27IpeTzvOuY5QEjVpDsjfIGF3N8tZR+O2h2Os+M9P8TeE/EXh+w8DIkl/q9+LN7W4EmPJFusFxJPI0oIKKYgxyFIDkIZurX9fw/rTv0DrZeX4/18up6XRXml78a59L003uq/CLx3Z3EqTy2VlLDYebeRwxGV2VluzFEdgYiOeSOQ7WwnynGv4a+LfhLxR8LIvi/ZNeQaI+ny6hLFcQ7bq38oMJYJIwTiZHR42QE/OpAJok1FOT2W/le/8Ak/uCK5mkuui89v8ANHaUVy/wx8e23xQ8CaN8QLDQNV0ey161jvrO31P7P9oa3kUNFIwgllQB1IYDduAOGCnIHUVcouD5ZbiTUldBRRRU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m/48eBYtc8Y+KDrXgTVtcn8R+FrOw8H6lp+nS3TaVrNvJdsrecikWDhriCRblyifI4Ljbg+qfFDVJfDvwvuW1K01jVrowwWzrpOk3OoTyykqCwhto3fbkEk7cDv2rvKKVny8q/rf8AHXV9dL7BK03d/wBaJfdorLprbR2Xhth4E8SeDPipoP8AwiNjLJ8PNe1G81+SExvHJoGoyWVyJQqOMpBcNNv2EL5cwcY/ehR4J4e+E/hbxxofiuOf4aQL4ru/AOq6Jpt7qHhLUYbrxBeyoZEvbm7u7KO3+2fIOIJ7jfudlkKKoH3Rc21ve20tndwpNBOjRSxuMq6MMFSO4IOK5nwh8MfCPgeV5tBTWGJG2JNR12+1GO2XGNtul1NItuuONsQUYAGMAUpRUk49OVxXfVSX4J29PNJlQm4Pm3fMpPto0/xav6+rPn+w+F+l/E/xJ4qln+FFxawat4O8N31hquu+HhbQjXdPe9VGlhuAsxlUPEh3R8xKykhGTfb+JXgmfxV4D8O+LbjwrrGk6X4x1xdc8b2ugaHZ6pftbyWUkdr59pJbXKXqxn7MHURSsD86j5dw+jPEPhzTPFFlHp+rNffZ450n22uoXFoZCvRZDC6GSM9GjYlGHDKRxWkiJGixxqFVQAqgYAHoK0qSdRyb6v8AC9399or0ivMiK5Ul2SX3R5V+F36t6Hw14r+H+naRa+OdJ07wr8U/E8Vt8MbODw5d6z4c1K7nOqxXV0bYwLHbiGGeNZbNlEaRvGuSwRlmx9q6drFvdeHrbXxDfrBLZrd+XNYzx3QUpuw1uyCZZMdYygfPG3PFaVFJyfJyru397b/Xy2G7OSbXb8FFf+239Wz5p0+9vtY/ZB+I+nW3hHxdDqVxB4rt4NNuvDOoW99O95cXT2wit5IRLIHW4iO5FIGSGIKsBwXiyzsodF+I+k+Hvh38QraLWfBvhm7ij07wlrUH27V4pZjMXMcAMs2ySzEocksqFXBEbhftOquqaXpmt6dc6PrWnWt/YXsTQXNrdQrLDNGwwyOjAqykcEEYNEXyycl1t+F/1d/kgaUqapS21/Fx/wDkbejZx3xS8S2Vl8PP7YbSdfvYbyayaO3sNBvby72mVHO+2hiaZMKp3bkG0jBweK+ffiN4S8XaV8E/iX8N4vB+v3vh/RtO1A+CVsdJubqa9XU4G+zWywRI0qG1Mt1AwdAERoSxGDj68VVRQqqAoGAAOAKWklaTkvT5f59n07DjJxtfpr8/8u6/VK3xj8T5Y/EM/wAQLvSPCHxUlTVL7wTqNsU8N+IYzN9nugbsRr5IIVICS0QAUNk7fMGanurHTV8cJ4U0/wCGXi+Hw3bfF+LU0tYvBWqR6eunyaG1vPMuLcReQ160u/B2nzGdso+4/Y9FEbRfN6fg4P8A9sS9GTBclN012av11Ul/7c2eP/s230Gl/CS7t28O+INHs9E1rXEtbC+0C9s5orD7dPLapBbSxLI8YtnhCLGpAxsA3KVHjnw78S+LvhNo+n/E7T/Bvj7X9N1rWbrRtc8NTeDdS/tXTUa7uJ4ryxVrcOLfy5VaSN/3bMTsdZQ0b/YdFNtuXN6f8G/qrrut73G0nfpe/wAru6t6O3lpZqx8b+J7iy1Dxb418fQ/Djx1Pef8LA8Iarol5/wg2sfaY7NILFL2WFTbb0HkwXccuACRhGB3oC7UdFnl+I+r+K7L4U+I/D2maro3jDSddOmaDqzape3JkhktpZr2NRJcCRVdrfydyRAmKOU8Iv2NRWcoJ0/ZrTRr74qH5L735GiqNSUu1vwba/F/1dnnfwU8SWdx4B8H+GLmx1qw1e28L2Es9tqejXlkyeXGsMikzxqC6yKQyA7gGRiNroW4zxvr9p8CvjF4i+NHjqC/HgfX/DWn2Fzq9pZTXo0e4sprhts8UCvIsMq3WRIFKhoyHK7lJ90EEIma4EKCVlCM4UbiozgE9cDJ/OieCG5hktrmFJYpVKSRuoZXUjBBB4II7VtWqSq1HVWjbb8tb/5/f5aGFGCp01Se1kvPSz/Nfd958yappOs33ws+PnxRXQNcMPxPsGXw/pFvp011fSwrpaWdvMbaBHkRp3+faRlI9hk2EOF938PeLtImsfDVi0GrW0+tWPm2qXej3duR5calklMkaiCTGSI5djkK2FO1sWPCHgTwr4CtZ9P8IaWdMsZ3EgsoriU2sGBjbBAzGO3X/YiVVJ5xmtxoIWmW4aFDKgKq5UblBxkA9gcD8qV0vdW2i+5W/wCH29EW3KSSl05v/Jrf5ab+bZ4n8d7PTPEPxJ+GHh3VdL8cyWa6ldz3V74ct9YgW1EtrLDEZb7TwvkAysoYNIoCnc+Eya801XwFeX9/8SfCvgDQPHV5PpOv+HPEdgviJNXlj1k6ZPFJcW0Oo6llZNxjKoPOKElWX5MsPrqioSs1Jbp3+aacfua17+Qaa+f5Ws/vX3Hl2rfFiz8Q+D9bm0vwR44WK3064W9W78LajbzxSNGVSKGBofMu3Z2AzArxhQzFxhQ3n2j6brOiz67a2nhfXj8Ptds4/GyEaLdi5gv1Qpc2H2Py/tIkkuUt7pU8vLE3AxyK+kqKmcFPm6cyt+f62fyW5UZNcv8Add/y/Gyav/edrHmP7MhuY/2fvh9pt/pOq6Ze6V4d0/Tby01PTbixuIbiCBI5VaKdEfAZSA2NrDlSQQa9OoorerUdao6j3bv95lCHJFR7BRRRWZYUUUUAFFFFABRRRQAUUUUAFFFFABRRRQAUUUUAFFFFABRRRQAUUUUAFFFFABRRRQAUUUUAFFFFABRRRQAUUUUAFFFFABRRRQAUUUUAFFFFABRRRQAUUUUAFFFFABRRRQAUUUUAFFFFABRRRQAUUUUAFFFFABRRRQAUUUUAFFFFABRRRQAUUUUAFFFFABRRRQAUUUUAFFFFABRRRQAUUUUAFFFFABRRRQAVjeM9ebwr4P13xQluJ20fTbq/EROBIYomfbntnbitmuQ+MP8AySTxv/2Lmpf+k0lZ1pONOUlukzpwVONXE06c9nJJ+jZ8it+3T8XNxK+H/CAXPANndEgf+BFH/DdHxd/6AHg//wAArr/5Ir5y3D1o3D1r88/tbG/8/Gf0r/qfkP8A0Cx/H/M+jf8Ahuj4u/8AQA8H/wDgFdf/ACRR/wAN0fF3/oAeD/8AwCuv/kivnLcPWt7wT4N1rx/4hh8N6CsIuJUkleWd9kMESKWeSR8Haqgcn6AZJAqoZnj6kuWNR3M6vCvD1Cm6tXDwUUrtu+i+89v/AOG6Pi7/ANADwf8A+AV1/wDJFH/DdHxd/wCgB4P/APAK6/8AkivMrH4O6rrmsaZpHhTxb4X186kJ3aaxvnC2UcIJkkuEljSWJAASGKYbHy5JANvT/gR4i1u50NfDfibw7rFlr2oyaTDqFpPOIILtELmOUSQrIpKqWUhCCOQcEVtHFZpJ2jJ9unVpfddpX21OCeUcJ01edKC0b1urWvv2fuy0ers7bHoX/DdHxd/6AHg//wAArr/5Io/4bo+Lv/QA8H/+AV1/8kVxcv7NPxCt4/GU1xdaPHF4J/4/XaeTFx+5E37jEeW+RkPzbfvr74XUP2bPG1veanpOka3oOuanot7aWF/YWEtwJreS5IETHzoY1ZDkZZWIHOcYOLVbN2k7y128/luZrLuD27KFPp3try2u9l8Ud+6W52f/AA3R8Xf+gB4P/wDAK6/+SKP+G6Pi7/0APB//AIBXX/yRXl3iP4RatoOiatr1l4m8P67b6BdpZasulzzM9lI5wpcSxIGQt8u9Cy7sjPBxp3vwA8T6fdaJpd54n8LRatrktjFHpb37rdwi7IEbuhjG9ASAxiMm30qYYrNKjUYybvZdNeba3e/kavJ+E0lJ0oa379Em9N1o09e67o77/huj4u/9ADwf/wCAV1/8kUf8N0fF3/oAeD//AACuv/kivFfF3hOx8J3E9gPGui6tfWl09pc2tjDeq8LoSGJae3jRgGXHysTyMDHNc5uHrXPLNMdF2dV/ejto8K8P14KpDDRs+6a/Ox9G/wDDdHxd/wCgB4P/APAK6/8Akij/AIbo+Lv/AEAPB/8A4BXX/wAkV85bh60bh61P9rY3/n4zX/U/If8AoFj+P+Z+oPwZ8eXnxM+Gmi+N9QsobS51FJvOihz5avHM8RK5JIB2ZwScZ612teQ/smHP7P3hX/t+/wDS2evXq+/wc5VMPTnJ3bim/uP50zqhTw2Z4ihSVoxqTSXZKTSX3BRRRXSeYFFFFABRRRQAUUUUAFFFFABRRRQAUVj614y8IeG9Q07SvEXivR9KvdYkMOnW17fRQS3kg6rCjsDIwyOFBPNV/E3i+w0LTNOvYL7R3k1i9tbLThe6pHaQ3TzMMCOQht7lNzKiKzPtwOuQLXbvb5sHpv6/I6Ciis0+JfDgEzHX9NAt7xNOmP2qP93duVCQNzxKxdMIfmO9cDkUbuweZpUVQs/EGg6jqmoaHp+t2F1qOk+V9vs4blHntPMXdH5sYO6PcvK7gMjkVfoAKKq6jqmmaPa/bdX1G1sbfekfnXMyxJvdgqLuYgZZiFA7kgCrVABRRVaLUdPmvp9Lhv7eS8tY45Z7dZVMsSPuCMy5yobY+CRztbHQ0AWaKhu7u1sLWa+vrmK2treNpZppXCJGijLMzHgAAEkngViv8Q/AEfhIeP5PHHh9fDBQSjWzqcIsChbaG+0bvLxu4zu68UXtqFjoKKrabqem6zp9vq2j6hbX1jeRrNb3NtKssU0bDKujqSGUjkEHBrP0Pxl4Q8Tzalb+GvFej6tLo85tdRSxvop2s5x1jmCMTG4wflbB4oejswWqujZornNK+JHw713Qr/xRonj3w5qGjaU0i3+o2uqQS2toYxlxLKrFIyo5O4jA6064+IfgC08Jp49uvHPh+HwxIiyJrUmpwLYMjNtVhcFvLILcA7uTxRt/Xfb7w30/rTc6GiorW6tb22ivbO5int541limicOkiMMhlYcEEEEEVy3hr4wfCXxprUnhvwd8UfCOu6tEjySWGma3bXVyioQHYxRuWAUkAnHBIzR15eoX05uh11Fc/oPxB8A+KRqh8MeN9A1caHI0OqGw1OG4+wyDOVn2MfKI2tkNg/KfSs3/AIXP8Hv+EX/4Tj/hbHg3/hHDc/Yv7Y/t21+xfaMZ8rz9/l78c7c59qV1+X47ff0D+vu3+47Kisrwx4s8K+NtIj8QeDPEula9pczMkd9pl5HdW7spwwEkZKkggggHgitWnawJ3CiiigAooooAKKKKACiiigAooooAKKKKACiiigAooooAKKKKACiiigAooooAKKKKACiiigAooooAKKKKACiiigAooooAKKKKACiiigAooooAKKKKACiiigAooooAKKKKACiiigAooooAKKKKACiiigAooooAKKKKACiiigAooooAKKKKACiiigAooooAKKKKACiiigAooooAKKKKACiiigAooooAKKKKACiiigAooooAKKKKACiiigArj/jF/wAki8cf9i5qf/pLJXYVynxZtbm++FfjKys4HmuLjw/qMUUaDLO7W0gVQO5JIFZV9aUvR/kdeXtLF0m/5o/mj8sM0ZprJMjFWiYMDggqcg0m2T+435V+W2P6zux+a7T4S+PrP4feKZtR1WwmvNL1LT7nStQigYCY286bWMZPG8EKRng4I4zkcRtk/uN+VG2T+435VdObpS5kYYmhDF0ZUKq92Ssz1rwZ4++F/wAOdft7zw9ZeKtWtNRsbzS9da/W2tne1nG0C3ijaTa64B3NJhsYwucjb8E/Gb4c/DmPw3o2gWXiW/03T/Eb+IdSury2t4bhyLd4I4oYkmZMBXyWaQZI6AHA8K2yf3G/KjbJ/cb8q6qeOqUWpQsmrW07NO3pdeu+urPLxGRYbFKSrOT5laWu+kkm9N0pO1rLbTRH1B4g/at8J6z4dvdEj0LWoX1Dw/fafdP5MOJ72QQRwSsfNztWKEhj1BOAD1rmNZ/al19PitP4s8Mq0fhmXU4L59LlsLW2nulSMIRPLCpd2wX2l3cD5TjgAeDbZP7jflRtk/uN+VbSzbFSjCLl8Oq89b69/mctDhTK6CcfZ3TUlZ6/Fa/o9FZ7pbHq+r+P/hzpPhDxj4d8BWniKabxld27zNqsMEMdlbQy+csaGOWQysX43ME+XHGRz12kfHv4f6To+haZcw+LtcGjalpN7ZDVrezkk0hLeUPcJbXKMskocDYqOsahcdK+etsn9xvyo2yf3G/Ks6GY1cNJSpWVuWytouV3X466631OmtkGFxEOWq5PXmbb1bso727RS0tdXTum7+ifFPx3Z+Nrm4vbXx9441hJtQluodN1y3VbazjcscREXk3K5VQBGox3GAK8+zTNsn9xvyo2yf3G/KuOcueTl/X43Z6eEw0cHSVGnsvJL8kl+A/NGaZtk/uN+VG2T+435VFkdN2fo9+yT/yb54U/7fv/AEunr1+vJf2UrO7sfgD4Ut722kgl2XcmyRSp2veTMpwexVgR7EV61X6ZgFbC0l/dj+SP5Y4galm2Ka/5+T/9KYUUUV1nkBRRRQAUUUUAFFFFABRRRQAUUUUAeHfFrSNct/HmqeLPAGp+GdZ1aDwvFb+JPBviE+XFqOkedcNHJDc4P2Zy32lCWR4n+UOF2q1cl4g8fXPi/Sr5/CGsp4QsvC3w707xdo2nanplrcDUIbiOZmhuvtCO/wBnQW8EbiB43DNkyH5BX0F4k8DeCfGKRx+L/B+ia4sUkc0a6lp8NyEkjLGNx5inDKWYqeo3HHU0uueCPBfie903UvEvhDRNWu9Gl8/TZ77T4p5LKTj54WdSY24HK4PAqUmouKduz7fF9+srpPRa2+LSm05KTV/1+HTy0ja6s9Ve9teQ+JvjLUbD4e6HO0iaFP4rv9M0e5uZ4o5RpovGVXJWUGMuNxjXzFKb3TcrDKnwj4VW+n/Ca48TaH8M9U8M2UsXxe03Qtb+yaPZxXF1p8sNtGkTJbiOOBtzSnKxhc+dsSMsdv1prOi6N4i0u50PxBpNlqem3sZiubO8gSeCdD1V43BVh7EYrn7z4Q/CfUdOttI1D4X+Erqxsrhbu2tZtEtnhgnVAiyohTCuEVVDAZAAGcCtKbUKrqW0bWnlzQly+nuy9ebXbXGpCU6Sp31SevnyzV/vkn5cum5823vjv4/NoPj34weHNX8DaNpOm2vii1gtppo7m7trmxed41S1FjC6zt9mLSrLeTId3mBABsPs/wAKfE3i+68f+IPC/iXxU+twJ4c0HX7cyWsEJtZbw3aTRR+UikxZtUZRIXcF2BcjGOiv/gz8NNY8S614n1vwX4f1OfxBYxWGoRXmiWMouI0YnMkhh86XdiMFZJGQCJNqqck3/D3wv+GfhLVz4g8KfDvwxouqNaJp5vdP0i3trg2qBAkHmRoG8tRHGAmdoCLgcClTtFWl2S+7mv8Ae2vkrams7Svbe7f38v5JSXq76Hy/8U9H1O/vvjLe6v4r1DVYtK8eeDU0qz1C3tZLfT3ebS5Fki2wrKpUTyxjEmCjNuy7M57xviN44tfEV38ML74g3kIufiC/hiHxM1lZC7tbd9Gj1CKIDyfs3mtNJ5KM8LAqMEM5DH2LxH8Kfhd4xubm88XfDbwtrk94sSXMupaPb3LzLFnyg7SISwTc23PTccYzUK/B74SJba1Zp8LfCC2/iR1l1mIaHbBNSdWLK1yuzExDMxBfOCxPepprkjyvt/8AIa372i++9tUVKSe2/wDwGvuu72/J6ngfjv4t/EnSvhlrN1afEjUB4l8Iw+JJ4ho+iWUja5Dp0wjju7p7hTBBAv3JkiCPJIW8krt8s+qeCfEnjPxj4x8beHtR8VfY7SDTtCvtKOnWcKTaeLmGVpVLTCVZWZo/vMuApACggsep1z4VeA9et9FtZ/DGjwx+Hz5enhdIs5Rb2zLsltoxNC4iikT5HEYVivAYUWnwh+E2nzX1zYfC/wAJW0up28dpfSQ6JbI11BHt8uKUhMui+Wm1WyBsXHQVUHaLUtdtfTd26c2no07aOxlNNtculm39+yv15ddet1fVXMX497h4M0zzyRpv/CT6F/ah/h+x/wBoweZv7eXnbvzxs3Z4zXlnjWK6uvEfiOHwvqNtY6u3xK05/C0l6jNpkmsJo8bXEdwBz5TRrMpKfMJiCv7wV9K3llZ6jZzafqFpDdWtzG0M0E0YeOWNhhlZTwwIJBB4IrFl+HvgGfwmvgKfwP4fk8MpGIl0V9MhNgEByFFuV8vAPONuM1CTS+d/P7GnouS6Xd36a6X/ABTXltLW3f3rPyVvNcr+zxcabd/CuyNjpcmnypqGqRalavKsqx6iL6cXojdAFaL7R52wqANhXgdBxXii2TQ/GXxNg+IL2tz4dvvAMsqXOhWzW11pekwGZWtXQM++VhNK8cu5QxjcLGgQ59pt/CPhS1j0+K18MaTCmk28lnp6x2Uai0gcBXiiAX92jBVBVcAhRkcVB4W8CeB/A2nTaP4K8G6H4fsLiQyzWul6dDaQyORgsyRqqkkcZIp1Yqo2+lmvvTXyte/feOzdynLkt6p/dJPfq3a22/vWukeMfAzdY694ks/idBpU/iPTNG0C5/tHSyDp97pSC4GnyiJR8lwHFxuXBBIjMZ27QvaeG/AmpaT4Z8Wx+Eb7SdE17XtXu9dtEvbL7ZDpE1wiqC0CyRnc6q0jgOB5k0nLj73RL8H/AISp4du/CCfC7wiug39wLu70saJbC0uJwQRJJDs2O+QDuIJyBVZPgd8FU0KPwunwf8Ero0N5/aEenDw/aC1S62hfPEXl7BJtAG/G7AxmqqP2jk31Vvvab+ei18uiemcI8iiuzv8Acml8tXp0Ttra7q/AYpP8G/DFs+lQ2aW9ibFoY5PNhkELtEZY2Kruik2eYpwAVdcDFQ2Viniz4keJLm3uZLK08MaUvhmxntQqvbXNyiXF08e4FMrH9gC5UgMjAg8iu6fRdGkvbPUpNJsmu9Ojkhs7hoEMlsjhQ6xtjKBgiggYB2jPQUybw/oNxp99pNxolhLY6p5v262e2RorrzBiTzUIw+4cNuBz3zSn78m/Xy30+6zfp0Kh7sUr9vPbX80vXqebeHfD/iu+0vxV8HNc8b3NxaaZa2UOneIrKztIbxIZVbNtPGYmtWmQRKSRCqtHPGDGD8zaHh3xfqmi+C/E2u/ES5s9Vm8D3N7ENXtbURC/ghhWTzFjBYJL87QuEO0yRPgKDsXqT8PvAR8LnwQfBGgHw4SCdI/s2H7FkPvH7jb5f3wG6deetaK+H9BTR4vDyaJYLpUEaRRWItkFuiIQUVY8bQFIGABxgY6U5e9zXe6t+Wvrv3ve72CNlbTZ3/4H9bW03MX4Y+Hr3wx4G0rTdWCf2pLG99qjJ0a+uHae5I9jLJJj2xXU0UUSfM7iSaWruwooopDCiiigAooooAKKKKACiiigAooooAKKKKACiiigAooooAKKKKACiiigAooooAKKKKACiiigAooooAKKKKACiiigAooooAKKKKACiiigAooooAKKKKACiiigAooooAKKKKACiiigAooooAKKKKACiiigAooooAKKKKACiiigAooooAKKKKACiiigAooooAKKKKACiiigAooooAKKKKACiiigAooooAKKKKACiiigAooooAKK+R/2Bf8Ame/+4X/7dV9cVyYDFfXcPGva176b7No9niDKf7CzGpl/Pz8ltbWveKltd97bhRRTZJEijaWQ4VAWY+gFdTaSuzxtx1FZvhzxHo3i3Q7PxJ4evPtenX8fm283lvHvXJGdrgMOQeoFMv8AxRoWma9pfhm+vvK1LWlnexg8p284QqrSncAVXAZfvEZzxmjmXc19hV53T5XzK91bVW1d10sk79ramrRRRT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kf9gX/me/+4X/AO3VfXFfOv7Ifwn+IHwv/wCEs/4TrQP7M/tP7B9l/wBKgm8zy/P3/wCqdsY8xOuM546GvoqvLyanOlgYQqJp66PTqz6vjfE0cXn1eth5qcXy2aaafuRWjWm+gVXv/wDjxuf+uL/+gmrFFejOPPFx7nysXytM+Yvh61/faT8DfDSa5q1lp2p6PrRvYbC/ltfP8tUKbjGwOVJJBBBGTg8mszR/EcWtr8FtY+IPim8gia38S293qb3720hSN0jQyXCFWTIRQX3KSep5r6workeDbfxfev8Ag+v3n1MuJIyk5eytfn1UrNc/tr2fLv8AvY69fZruuX5s8PeKtevNO8Fx/ETxZrGm+ELpNWI1d76WxkvTHNiy+0XKFXTdDuZfnXzCASWrL8VeMfiQvw/8M3Og6/4ik8WSTat9kgRW8y90RBIBdzwkqvmLGImjcjczEYBLGvqeiolgJuHJ7R7JX69NXrq9Leja6kQ4hpRqqp9XWkm7XXLrz6W5dnzJS7qKtaytz/gC+0fUvBWi3ug6xdarYS2UTQ3l1O008wxy0jMSS+c7s9DkcYroKKK9E+bqSU5uS6vrq/m9L/cgooooICiiigAooooAKKKKACiiigAooooAKKKKACiiigAooooAKKKKACiiigD5x+Mum3X/AAvCyjtfD/xU8T2974Vur2bSfCnji50mOOeG4gRJjGdRtYwNrspEe4ktkqTzXXXnj/X/AIfX/hT4XeG/BWp65fat4ev9WtLvXvEBUI1qYi1rPcOktw7gXCL5jRsfu5LEuV2fFPwd1HxF48/4WDpnxg8a+HL5NOOlxW+mQ6Q9vFbs6u4AurGZiWdFYksTxgYHFVb34FtfaxoHiKf4teOW1Tw/pupadFds2nO8/wBuIM00gezKhwUiKKgSNfKQBNu4NCUlSUY7+9+c2vzj5q1th6Oq5S20/KKf4p7aNO+9in4S+Our+LZLUWXw+Zv7d8Gp4w8PQRaqhub1MRhraZXRI7d980QVvMdSCSxQjbWJp37QkviJW0rVfB0L3+meOtN8K6g/h3xR9psrWSZIpo5zchIJJVBkWN4PKOXDI42ZarVr+yr4eg0vT9EuPiZ44u7HTfCM/gqKGWTTl3afKQcs0dmrGRdkIBzgiFQ6vuk33J/2adIkke4tfiV4ysp59X0rXLmS3XTF8+7sIUhhYobIoilYoiyIqrlBtCgkHe8FUTXw3/D2l/v9np6vTXUzlzcskt7O3ryJa/8Ab936b6WRofCm/wDFzTeN7R9Um8QNZ+Orm1Emq3vlNa2Jgt3KReXEVIj8whI9qA/xOCSx1fi7darY2nhe60vW72w/4qvSILhLZ1VbqGW5WN4pDgnYQ2SFIzgA5GQX+EfhbL4OutcurL4ieJ7s6/rv9vXS3aaeVVyoV4E2WqkQsqRqckuAg2upLFqnxl8I+NvGVnoln4QaGMafqUWqSu2tLp7CaBleAfNp94JF3ZYjCY2rywJA6MvUXWoxm0rKKd7W0jG++m6durfyMMWpKjW5b3fPa395y5fPS68kvmYeo/G6PQLXWHg8GatJq7+KbjQbWwlmurzz5IrRJjPttIrmSGIxDISKJ8EgsFLOVqS/tE67/Z2pX6/CXVLM6N4dj8SXsWrXf2GQQebKk0ccbRmUuvkuU8xIw4AzsBBON/wqb4wmXUL02Omf2hd66fEVpfDxvtm028MRhbyMaEEKNDiMpKsgKj1JJi134Q/GjxDLrE2om0L69oQ8P3pHjdTvt/MaRmG7QTtdjJKOPlAkIVVCpt9+GEwHuqXI3pdup5K6SUtt93fR9LHFGvXvK/Na7taOtufrpvy/jvqb1n8QPEvhXxz4yN1Hd67ov/CUaLp4e6v1jbTo76C2RFt4ljKuqyzAsCUO053O2RV/S/j9Jq/iW+0yw8Aa5Po8H2+K31WOyvRFJcWrOjI8j2y2ypI0bLGyTyEnAZUJwOLufgx8bLyLU1nvYDNq1/pupXE48ZwB/tFiEELKP+Ee2jmKJmGMExjoCwbd03wD8ZdHl1KLTNE0ODS9RkubldI/4TmU2ltczlmkmj/4k3m5Lu77GkaMMxIQEDE1cLg3TvJwlPlS0mktIRV99+bmtsmt9RrEVrqyaV9bxb6u/wAnp6dOxkeOb3xM11q+rw69qeoXfh28s9Lm8nWr2whudVuzGIrO1itpUiVIjcQMzzx3BcMUOMFh0Op638RbDx34NtdN1NtdvG03XbWexnvFsLK+mtZYFS4lMcTlZCrEHCsoY/KqjJrh9c8K/H8659hT4Rtcfadat/EB1XS/HdmljZ3wjCSSRxXWnmYI2MlWSUqc+WRkk9ff+BPjRfRaVJB4e8N6VqGiNcrY3+neNrjzkgnK+bE32jSJVk3hELyOC5cFgy5wNJUowjTUpU2rS+3B2vC2yldLnbelnb/DG4qt5ydpf+Ay1s2+1noo+Sd1omy5cftBao2h67rmneBIJF0fwtF4nSG51cxPIvmTR3Fu+2BwjxtbyBWUur/LyoOR0etfFPUtA8e6H4V1Pw1YQ6f4gu/sNjcnWk+2zSfZmmMq2YjOYAymIuZAwb+DaQx4LWPhH8RtUtDptr4K8OaVYy6C/hu5trLx5cYurM7iokeTR3kLqzuwYMCxZt+8Eioh8Hvieuqf2nH4e0gEaja6okb+Pp5Ss8Ft9myZpNGadw8RIYPI2CSybGJNYPCYGWqUVpL7av0S+3utZdVq0+lrdeqtFzf+Avsv7v8ANddNNTcvv2htY0WfWdO1n4ewPqekDS5JLHTfEEF08Md7cmALcsURYZkYLujUyA71IYrlhH4n8f8Ai7VNb0G3t7afSdQ0bx0ug32nWmph7TUY5NOe5jaSUxK+zDxErt4IbiTC55KT4A/FI6RDpFvaWFskNjaacJYfGsYdoLW6+024OdAK7kk/i25YffLHJrRl+EPxqm8Rv4kkkszLJr8PiMwf8JnF5Iuo4Ps4A/4kG7YYcIRuzgA53ZY9EcLgYPmg4J6/a/wpaOT0fvvq1da6EPEVWmmpars+sZdbJ6St8l6nc6b8Ydc1+007TtA8F2k/ie7GqNcadcawYbaBNPu/ss5W5ELM+6Qr5f7pdwJLbMVLo/xf1Txh9jfwJ4JOpbbKzv8AVobzUVs57NLiSRBHGux0mlQwyllZ41wow5JxXAab8HvjHpMVtNYQ2EWrWd7f3dvq48bKLpEvZBLdW5UaD5LwvKPMw0ZZWwVZcADWT4dfFnT72zvfDHhjQPD/AJFhFpl1Hp/juci/tomZkSZptGkfcDJKfNjZJf3jfP0xzTwWDV1Dkvd299W3ej969rcqVtea99NXX1iq2/it/hd7aeVr7+VrLfVWtd8d+LvEHjfwVqPhyCW18PS+INT0uEDUwiatJBZ3qsLmIQlo4xNb5jZXfIBZowQlW7D9oEjSNI8Sa/4VisNJ1Pwhe+KJJINRM80L2zwrJbCMxIrZE6bZN4yQQVHWsGL4V/FKHWLTUo/DOjJaafrb+ILHS4/iDdR2trdyLKJthXSBKY5DNIzRtIy5JAAVmVqlv8FPHwitbLU/BegapYWOn6hpNtY3Pj+6S3jsbvb5luVh0hN6LsG0uWYcEliqFb+r4KUYxny2S6Tjf7b/AJ7OV3G7emjtpoP29TmbV76fZlbf0va1/PXXXVddr/xu8ReEEvbXxN8NXGp240+eCDTtXjnhmtbq5Fv5hlkSIq8chUOgVvvptZgWZbz/ABc1xI73Sz4NtB4gt/Ei+G4rY6swsnke1W6jle58jdGhicDHlMfMwgDZDVwmpfCL4x6voM+jalDY3NzN9jjGqSeOd13Hb2somhgUnQvL2iQBmYoZHIG92AArH8b/AA1+O66Zr0sPg+DxKviTV4tTvtOt/F2ny/MkBhCrHe6NHbtHsWEFZfN5iRlAfL1VPAYKpaLdNO/89lvC28tvjbu7+a0JeJqxTdpbfy/3ZeWvvWt5W63v7d8NvHOqeMvBR8XeJNBtNDZbi7ia3ttQa9VUt5XiZzIYos5aNyNqkFdpDHOBiwfFvXV8PxeK9S8DRwaXrK2B8PSRassj3kl5KkcEVwhjU27/ALxGbb5qhd3zFhtOF4JsP2hdL8P6XY3/AIT8NNb2sLxiwvfFMUTeUyqFhmFpowh/d4YL5GxcEBt+MnJj+FfxX/4RqXwdd6Do93o0SRJpVrL49mX+x/KkSSE2zx6Mrlo2jjKNM0rKEwDgsDy/UqCrT5uTl5lZKado3d0ve1drWu7WvrcqOIqOlG3NezveL3srXstt7212t1Oom+NWv2Oq2nhbUvh2U16XXI9EuEg1ZHsoTLbNcQzrO0aSPG6ow/1IZSj5HC77Phn4w6prOqeHLHVPCEGnwa/e6npBlj1Pz3h1CxM3moE8pQ8JFvJtl3K2cAxgHNcdc/DD4zXc2l39zZaVJqWnaxHrc1+fGo86+njiMMazD+wvLWNYmZAsSRj5mb7x3VV0f4RfGjR73Qr0Cwum8P6zfa5bpP40j2yz3e/z1k2aApKHzZsBSpHnNg8Jt3eCwTp7wUrP7fXle3vbc1mr9LX6kTxNZWcFLp9nzd+nay+/rZnsXiDxRrWi+LfDuiQ6HZTaXrj3EEt/LqDRSW88cLypGsIhYSb1jbkyJja3U4B4HU/jt4t0eDVjqHwwgWbQ/D0fie7ZNeVoJLNpJQRC3k72kCRFgrxxgtlSQAHaxreh/GzxH4ch8Paz4U8L3DwzRTjUF8bTxXRdH3A5TR1QZGUOEGVZh3zXOeMfhd8Y/Geqa7qVzpukaeniDQ18PXNrZeNAIY7QOzfu/M0J3DHfICSx4kOAMKVwwmEw6aVfk83zrWz30n1Ttayty92b1K71cebp9l6aq+8e136vse/RuJI1kXOHAYZ96dWd4ctdTsvD2mWetTmfUILOGO7kMyy75ggDnesUSv8ANn5hFGD12L90aNeDOKjJxTudlNtwTluFFFFSWFFFFABRRRQAUUUUAFFFFABRRRQAUUUUAFFFFABRRRQAUUUUAFFFFABRRRQAUUUUAFFFFABRRRQAUUUUAFFFFABRRRQAUUUUAFFFFABRRRQAUUUUAFFFFABRRRQAUUUUAFFFFABRRRQAUUUUAFFFFABRRRQAUUUUAFFFFABRRRQAUUUUAFFFFABRRRQAUUUUAFFFFABRRRQAUUUUAFFFFABRRRQAUhOASe1LTJRKYnELKshU7CwyobtkAjI/GlK6TsNas8o8DfGjxX42t9G8WW3w2jPgvxDdfZrHULLVnu9RgBZlSW8shbqkEe5cMVnkaPcN6gBiuz4V+PXwo8W+Gtd8YWfjXR7TRfDeq3OkalfXmo28UEE0Mpj3NJ5hVUc4ZCxBZWU45FeZWfw68YXni3RNY0v4PL4D8Yxara3niXxXo2oW0GjavAkgN2v2eK4M90Z0DKgurcGMvu8zcgLR3Pgb4u6L4av9J0XwlfmSD4lalr7XVg2kS302m3ctxMk+nG+doYplaaONzMsbhPO2ZJViLov63gr9Ojl0Wz00uEratd/wtNtdeqiuu67ntM3xV+F9tY6Xqlx8SPC0Vnri79LuH1i3WK+XekeYGL4lG+SNflJ+Z1HUiqz/ABn+D0ejS+IpPiv4NXSreeO1lvjrtqLeOaRA8cbSb9odkYMqk5III4NeMfCD4N/ELw74n8Man4p8NGNdIj8bmS4lvre4dJNR1OCe1bchBZpIhLkhBghgQuQDmw/Bb4peG/BXwbvNHtvElle+DPC1xouraX4Zl0Rr6K6uFti0iHU1ezdQ0MiuVZX/AHmVZgWU1py83p+Ll/8AIr05k2rLV8qu1fa/zt1+e/yt1PePiN8WPBfw28Nz63rXiPRIrqSwubzSrG61SK2k1R4ojJ5UG45ckAfdVsbgcGui8O6t/b/h/TNd+z+R/aVnDd+Vv3eX5iBtu7AzjOM4FfMn/Cl/iD4N8Lahotj8OrnxhF4k+HkXhOK0uNYsHbR7iN7uTy55HW2ja3f7VGu63iJU26gRkYavpPwZp93pPg/QtK1CHyrqz0y1t549wbZIkSqwyCQcEHkHFEVrO/S1vvnf12jrtqrecSesLdnf7oNemrkreT+WzRRRS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SHoaTdlcBaK8H8D/tBX1t4F8DxeIPDviPxd4q8UaRqOqpHo9raIZY7SdEl3GSWGKM7ZkIyQDtIzuKq2lb/ALU/gWbR7vxDL4a8U22mJ4TufGmn3M9pAo1XTbcRmdoE87erqZohtnWLdvBUsvzUJpq/r+F7/wDpMvufYrld0u/6tL82vvPZqK8pj/aN8Iw2t9Nr3hvxNoVzb2dpqFjZahaRC41W3uphBbPbLHK43PMyR+XIY5EZ18xUBBqK7/aN0OyitbOfwB4wHiO51weHW8OCKyN/DeNaSXce9/tP2YxvDGSJFmZAThiu19tNNO39b2t630a3T0epKakrr+la9/S2t+q1R63RXjnw++OfiXxL4P17xLrXwr8RfbNO8Val4fstM06O1kmuEt7iSNWZ/tRhiKrGRJJLLHHvUhSQybnWv7TPhzVotAi8N+AvGGt6n4hi1Z4dMsorLzoH024SC7jlkkuVgBV34ZZWRtp2sSVDSmmlLyT+9c35avsNxabXZtfNNr807d7M9horx/4e/Hmb4kfFFfDegeGbtvCl54N07xPZavKsSMzXM0ybXUzeYBiLaB5WQ6SZO0oW9gqrO135/g2n+KE9JOPa34pNfg0FFFFIAooooAKKKKACiiigAooooAKKKKACiiigAooooAKKKKACiiigDyXxJ4p+Ltn8ZD4E0vWfCFpo2teGrvUtAlvNDupp1v7dokkinkW7RHQeckmFRGKllyNhZsXwB8WfH/jH4SeBfHt14n8E2d5qN1PJ4nlXSbhrK2tbbzvtSQn7ZmNozD5fnOzqSQ2wAgDsfjD8O9d8dQeHb7wnqltputaBq6XKXNwzhfsc0T214g2AksYJnZAePMSPJAGRx9z+zne3mmfFDwl/bVhaeHvF8dyPD8EduZTpj3kMZvPNjOEeN7iFZAgPIaQEjdUxbUXfp+LTuvk1Llv15fvcrNq3W3yTXK/mrc3zvrsW/Fn7Rem2WoeFD4Ug+1afqHiX+wdejv8ATL+21Oy3WU9zEYrF4VmkMgh+VtuGBGwSbvl7C0+NXw2vtL03WbPXpprTVBcmJk026LQ/ZyVn+0p5e61KOPLInCESEJ98hT5nZ/AfxHp+j6Hqvhj4ZfCjwZr3hzxBa64NN8Ol7ex1hora5t28+5SzjeHK3TMo8ibZsI3Pvys+s/Arx3Pp9vqOj32kWniubUr7Vn1i01S8sZNMnu50d1i8tGW9t0SNA1vOipOyBiYuMXBLm5ZbX3/7dj+F+b0tZ76TNvlUlvb8by/Jcu179NmdFrf7Rfgnw9cWSx6jceJYtW8WyeFYW0HRry5FlcxQ75opmhWXzHQq/wBwLnJG391I46yD4seBLnxJc+E7fVLqTUraK4lCLpl0YrnyDidLaby/KuZIzw8ULO6ngqDxXl6fCP4tT6q2t3tn4RjmsfiSPGVlDFrNyy3Fm1i9m8crm0BilCsJAFWRWOULKPnNv4Z/Ai4+G/izU9Wg+G3wzu51vtS1Gw8VrB5Ou3P2qSWQW1wRakptMvlmcTSFo0/1QLcTH4Fzb2v/AOSQdvlJy83a17g782m3/wBvNX+cVHyV72te3pfjvxXqWg/DXWvG3huxiuLqw0mbU7a31FZbZWCRGTEilfMQ7QfkKhs/KdvJHM6p8ffCGjeE7nX5U1C+vNPXTlu7O00u6LBrxgsUiDyyXhZt+JE3KSpUFmwp1fi0+rz/AAf8Q2p09P7T1LSJLBoLaK7vY45p08o7RbW8k8iKXJysOSFyQgyR4Rq2p+JNbfVvtHhvULZbzQtAtICnhnxNITd6bdm4KuDpK7YnMkibxll2Kdh3EL9BlmX08XT5pwbSmrtPpeN1s76NvTW/fY4sViVR5UpJNp7/ACt+u/a3meyxftB/D2PVdcsNan1LRINEmtLZrvVNLu7WOaa4RGSNTJEuH/eLhCd5G5tu0bq6nRviD4X8QQTTaRcX85ttQXS7mE6XdJPbXBAIEsLRiSJcMreY6hNpDbsHNfNXxZ+JWmeHtF8ba7q0GpadaeJtS0C+t5r7w3rdssN1byWqyQs09jHGU227OGDh25ATOM+i+E/iZHYX+reLdR8NeIG1LxHeWhntrTwl4ie3trOKMIGSY6aGnkxufBjjU7lXI2722rZK1h1WhSmm7Lvry02/s95T12XL5oyjjo83K6ke/wAtfP09dVvt6rf67eRf2r9jSFvsrwWVtvVjuu5MfeweUHmxdMHh+fTjPBHxqstSa60rxqItP1mPWNU06CGxs7ue3mFpI48tJ/L2yTmOMv5QxIwyVTFVrH4k+HIv7L+16b42b7NLPfXWzwJrx33Um7AGbLlB5kmM4I2px6cTpesw2+tnTr6w8Snw5B4oufFcVzF4G8Qm9llleSRbZoTYbI1R5M+aJGLBcbF3ZHPh8tm4TjVpSvbR2a20001u9bbtbNas1q4umknCavfuu0v+Ar9HrqkeuWfxj+HV9DbXMGvSrb3miS+I4Z5tPuYYm0+IqJJfMeMKCpdd0ZO8BgSuDTE+M3w+fSpdXXUNT2Q339mvanQ78X32nyvO8sWfk/aCfK/eZEeNgLZwM14NpF/4v0Gy0KLQZNU0+58MeH9W0KxnbwF4juWnM7QPbzsDYKsTboF3LtlC4ON+75JtL1jxVpWoardWkXiqO38RapZ3urRf2F4oa5eEWXkTxpdnS96bZFSRDGse5coPIAGeuWR0/ecIye9vP37JfD1hZp7J6Oxi8wSdnJf1Fef83Tqtnpd+2T/Hj4TQRNN/wmEUyx6fb6tL9mtZ5zBZTf6ueURoTFH3LPgKCC20HNU9L+MFvb+NfEnhXxibSwSw1qz0rS5LWK4nWUXMEckJuJQmyFneTYu7apb5QzGvn6ztvFmn+FdV8LwaBeyrd+BV8IwTv4b8TgmVZpj5zr/ZBwpScnG5juQDJDbhsal4h8b348RXS+DZ0uNZ13QNZiiOheKCiCwFuZI2b+xs/M1soUhekhJA24bo/sGlGcoxjJxel21f4oarT+XmbvfTTRkyzBJayV7dO/Ltvtd26bb6n0XD8S/BU/iZfCMesN/aMkstvEWtJlt5p4wTJDHclPJklQKxaNXLrtbIGDiva/Fz4fXi6jJDrrrHpkK3EsktjcRJNCz7Ekt2eMC5RnwqtCXBYqASSAfFdNv41MHhPV7HxNJ4Y0/X7vxBaX0fgrxEdRZp3ml+ztEdPCLtkuH/AHwkJZFC+WCxYEfibX5fh9pvge403VoZPCZ06TR7xPBXiSQak9jNE8P2mL+zl+zKyw7WCNNy+4EbdrcX9iq6XLP7P3Nu8vh7W93dXvdq9rePV9HHr16raO/X+bRLqrnpHgr422Ot6rqmn+I4vsG/xI2h6IIrC93Tj7FDdKtwJIlMExWR8pIqYKFRuIJO9/wuHwAdBtvEaanfyWt5NcwRRR6PevdlraQx3GbVYjOqxupDsUCrxkgEZ8QfWdbm1S98UzaTqhvZPFVj4nttMTwZ4lWJWTT1tJ4nuv7OJbgZQiAcrk434Ruhatr/AIR1Wz8U6XbatquoW13rsbWE/gbxLZ272WoXi3QbzhYSsJkkQf8ALPaVYrnKhztUyanOzjCSdlprvyXavy9ZWXM/dvd7bL68o7ST/wAnJ+fRJO27231Par745fCmwMofxjbXHkWEGqzGzhluhDZTf6u4cwo2yIjBLthVBBYgEGpvE3xi8AeEdXTQ9Y1LUGvJJ4LbbY6Ne3ypPNgxRO9vE6JI4IKoxDEEEDHNfPGpQ6taaZr/AIf8PaJqtxaan4IXwxBcXXhPxJbuLlpppJJTEulyBIh9pk2qHY/u1B+8StfUfjDojfFKPT76yuDdT3OnandeGIrfWYJ7u8t4IiJltn0ZpZmRoxsbzbdXEUe9FC7jpT4ejVn7kJySTb2TsuXvHTRvfrZNrVmdbMlTg3zxvZW7XsvPVXdtNbJvXY+r/EfifRvClguo61PMkckghijt7WW5nnkIJCRQwq0kjYVjtRScKT0BNc/ffGT4cadp9lqt14hb7JfW63izR2NxKtvblivnXOyM/ZY9yspebYoKsCQVIHA+MviO2tXGieItG8PeI01bwzq011aWlz4Q8RC2vbaSCWAiSVdNLQyFJS3yxyBSuMsCSOe1zxXrN9rGr6zZaRqz/wDCYaHHousW1z4L8SeXp3ltP5ctuRpx+04S5dWRxCHKBgyZKjgw+TzlFOrTlf7vl8L6a821/dtc6Z46Ck0pq339dXutu3bVPoewT/GP4awapcaQ3imKS4s7+LS7poYJZYra6kAMcUsqIY4y2QBuYAsdoO7itzwz4s0LxhZT3+g3M0kdrcyWdwk9rLbTQzpjcjxTKrocFT8yjIZSMggn5k1HUPEFsPENnoHhfUp7S81zw/qGnteeHfE0cht9NFuCs23SGCu/2VPu7gPMbk7QG7XwD8Rb/wANax4tu9W8Ka41v4h8SnU4Db+F/EbvFaNbxwksraUo8weQjbAdp8xhvGwF9a+RuNFzpRlzWX32hfS195S9OXqZRzGPPFSktXr5fH1vZ7RXnfQ9OT4s+B3sJtUa81KK1t9VfRppZtFvYhFdIMvv3wjbGoBzMcRDBy/FSeFfip4D8b3dvZeF9dN695YnUrVxazRxXNsHCM8UjoEk2syqwUkqWG4DIrz+Lx9pWn+L9X1uw0jxbLpt7GuoQ2sngfxBG51QQ+QxZhYsFiMSRjIBO4sdp4zy/wAF5fFlv4n+HmkXmgPFF4f8Pajo17PJpOu2ylpXilV0e60yGHGLVBh5EJMrAZKqHzWUp0p1JQlGyvr/AIZN/ZV7SSXT4jR4xKSipJ3fTX7S7P8Alf3p+h9KUUUV4B6AUUUUAFFFFABRRRQAUUUUAFFFFABRRRQAUUUUAFFFFABRRRQAUUUUAFFFFABRRRQAUUUUAFFFFABRRRQAUUUUAFFFFABRRRQAUUUUAFFFFABRRRQAUUUUAFFFFABRRRQAUUUUAFFFFABRRRQAUUUUAFFFFABRRRQAUUUUAFFFFABRRRQAUUUUAFFFFABRRRQAUUUUAFFFFABRRRQAUUUUAFFFFABRRRQAUh5GKWihq+gHlHgv4Ff8Ihc+Dbj/AISn7X/wiOgaroePsPl/avts9vL5v+sOzZ9nxt+bduzkYweD+If7PWpaB8GZLXR9Zudbv/Cnwn1rwVbWdrpjedqUs8VsVlRVdirZtAoiAckyfe4wfpOijZcq8/x5k/8A0uX3+StpCo4SUuzT+5p/ojxCT9n7W/FtmdU8efED7brdvYabbaHc2uk/ZV002l1HeRyyxNK/nzNPDCZDmNWWMKqR5JOhpvwI1RvFGm+O/E3jeDUPEEPiVPEOoS2ukm1tZxHps1hFbQwmaRoVVZt5ZpJWLBugIC+v0VXM73Xe/wA73v6t7vd9TGEeWPL5W9Vbl/L7uh4br37Nt7rGh3mgDxbo89kfGlz4xs7PVfDxvbNzcNK8trewG5UXaCWd5IyDFsZIjhimTofDX9nr/hXet6Lqy+Llvk0VPESJCumJbhxqt7DdH7j7UERiKgKuGDD7u3B9ioqIrlXKtrW+XKo/+kpL/glyk5u8u9/ndv8AOT+/0PIvhR8B7v4V6poF9Z+L4b+HS/CNr4Vvo5NMKPdC2mllhnjcTEQ8zyhkKybhtwy4OfXaKKq+lvX8W2/xbBvmk5Pd2/BJL8Egooop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yJFE8ssixoilmdjgKB1JJ6U+kIBBBGQaUldNIa31PlTwh4V0/wCGV74U8QeL/COm3TX+s2kdr8U/CmowzXWuNdzbLcaoHRZWiuDKiERvcRgsjKYwqsvReH/2j/GXiHxwYNO8L3t1oDeIr/w61rD4N1kvaJbSzQG/k1babF0MsI3QgKUV+ZCyFD6dpHwO+Geh6xbazpuh3iGxm+02VhJq97LptlNziS3sHlNrA4ycNHEpXJxjJqZfgz8OF8VN4yGhT/2gbl74RHUro2S3bqVe6Wz8z7Ms5DNmYRiQ7id2SaHflUV5/wDttunk9kt9EnqEtW31dv8A279Wn12s21ofPWvfHb43aj8G49Y1TUPC+nXfjf4Za34p02bSNPuoptIms7eBz+8a5Pml1uMoyiMxOoz5oHPr3xKOryfsn+K28QX8F9qL+Ab9rq5hgaFJpDp7lmCO8jLn0LsfeuoT4M/DRNM0bRf+EYRrHw/ot14d0+B7mZ1i064SNJoDlzvDLDGNz7mG3gjJzqnwH4YfwLJ8N7i0urnw/Npr6RLb3N/cTyyWrxmNkad3MzEoSNxfd71U1GXOktHa3pee/wAml8vv1p1FCpSm/stt/Pk2/wDAX958dfFe9TUfgVd/AJrgyP4Cjvr6+jDEEabZJDJpitznpfWJB/iNs/oa9n+JXx58U+D/AB5HpGgTaPf6Xp+saLpGpWSaFqFxKv26aCMtJqSslpaSKLhXWArM7LtJ2eYNvpWqfBr4aazdeIL7UfC0Utx4p0u20bV5RcTI11Z25cxRkq427fMb5lwx4yTtXFXXfgV8LfEuv3XiXWfDs817e3Fpe3ATU7uKCS6tWQ29yYElEXnp5UYE2zzNq7d23ir57zjJ7XvLzd1d/OK189tkcsIcsWn2svLr+Dbt1ta/U8e+E97bX3xm8MTWuk2mnIh+I8RitmlZXZNetFaU+a7tucguwBC7mO1VXCj6frlNE+F3gTw7rFtr2jaF9nv7NtTaGX7VM+06hcLcXnys5U+ZMityPlxhdoyK6uov+7hDsv1b/U2m+apKS2bb+9hRRRS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JABJ6Clpsn+rb/AHTUVJOMXJdAR5f4U/aa+DPjR9KOh+IdUFrrtz9j0vUL/wAOanYWF7cZZRDDd3NvHBJIWRgEVyzFSACRXqVfn14H8WeGPGv7DfhT4KeC/FWlan8Qr/VbSK10WxvI59Qs5E1wTtcSwoS8MccSNI0jgKFwc8jPVjxd4i0f4a/Gv4h6r4u8b395YfEvUfDFpJH4ourW20nTGvrZC3Ikjt4YwzFpVi82OMuI3izuG0opOSXRv56wS/GevRJfIqUeV/O1uv23+UX8z638efELwj8NNETxD4z1R7KzmuoLGARWs11NcXMzhIoYoYUeWWRmOAqKSfTitfTdW0/V4DPp9wJAu0SIylJYWZFcJJGwDxvtdSUcBhkZAr87r6+uPHmhL4d1v4g6r4l03QPjr4d07SLu01/UgBYXSQsTFPJcvcSpuLmKd5XYcvEyAjGlb28/grwz8UtF8LfFVfCuvW3xfupNStNd8UatBBPpTBngW5u4JGl09ZwSRekx+a0ao8rcCs4Pmi2/l91J6r/uJ07bMJKyTXnf76m3l+769WtUfoXXBa58dvhJ4a8Hat4/17xvZWPh/RL+40u7vZkkC/a4HMcsMS7d07Bwy4iDZKsBkg45b9mbxhrPi/4E2+r3EGvfbbaW/tYZdX1SPVHufKlcJJDepGn2uA8COZl3MoGWc/O3zhq/gjwfrn/BNXT/ABnq+gWV9rujeFL2e0vZ08yS1urq6DXjqTwJHdSGb733hnBOSp+7529opP77tfgmn6p9LMopVZwh3bX3afm1byT0Pr/xj8aPhp4Au7Kx8WeJfsUt/bfbUC2dxOsFruVPtFw0SMttDuZV82YomTjdmt3RfGHhzxDq+t6Do+prPqHh2eK21KAxujQPLCs0f3gA6tG6kOuVPIzlWA+SPj5NH4e8T/E1fEIOPHfwftdD8LROuTqOoI90r2NuP+Wk5a4hfy1+Yhs4wpI774Sadq/h/wDaf1PQ7hzJInwp8ODW3AwG1CKe4ijZscbigl9eBVwXO7PvJfc6n5KCv5zW3XHnagpeUX9/s/1m7f4X8vpKiiip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CQASTgDkmjYBaK8n0j4yeLvENpaeNNB+GDX/gS9ulgt9Rt9TaXVZoWm8pbxNPSAq1sT+8z9o8zyvm8v+Gt7SPi94UNks3jPX/DXhq6udWv9MsrafxDaSm6FveG2VkYMAXZjFui5aN5RG3zcULXb+v6v/VmDVr3/AK3/AMn/AE0d1RXnPjH45eCvD9ldnw9rmieJNU0zWdL0fUdMstXhNxYteX0VqGmVN7RlTKW2so3bcZGcjq4vHHgqfxTL4Gg8X6JJ4kt4RcS6OmoRG+ji4PmNAG8wLyOSuORQveXMv60T/Jpjatubdc14A8AaJ8N9GufD/hyW6/s6fUrzUoreZlZbVrmZppIotqjEQkdyqnJG7GcAAWfDfjrwR4ymv7fwh4x0PXJdKm+z36abqMNy1rLz8kojYmNuDw2Dwa3KF38vw3E+z6P8dV+rCuZ8PfD/AEPw54u8UeN7WW6uNW8WS2rXstw6sIoreERQwRBVG2Nf3j4O475XOcEAdNRR5h5BRRRQAUUUUAFFFFABRRRQAUUUUAFFFFABRRVWbVNMtpTDcajaxSL1R5lVh36E0AWq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KKAPF/i7+yh8MPjF400fxvr1vPaXlpKo1VbM+WNYt0QhIpiMFWBCDzV+fywyZ/1bRev2um6fYabDo+n2UFpY28C20FvBGI44olXaqIq4CqFAAA4AHFWaRmVFLMcAdTSaUlZgnbVHiPgaz+Mvw+8FaT8G9F8BiafQ0j0yx8WT3tq2k/2fG4VJZIRKt2bgQAZiEOwyDHmhTuGN8PfhB420r4haJrutaELW2sJfHj/AGv7RBI1u2patFNZuoVy2XgEjcD5RlW2k4r6A+32f/PwtH2+z/5+Fpt8zvLV2afnzKz/AK7lcztZd0/uv/mfMkPw0+I0vwx8HfDF/g3Emp+CZtDt5vEkuoWGLyO21SymuJLTa7TFJUt3nkEwhbciALKxGG6F8EPiTZeOk03Wf+Et1HSrTxlqXiqG7GoaHbaMUuHuHQFhavqrTFJ/IdCQhUtiUKFSvp37fZ/8/C0fb7P/AJ+FptuXxa6t9N3y9Nt4p7WE3ePL0/4DX5NniPwJ8FePfCnicW194b1jSPDOm6Gul28Gv3Gl3s9s6SIYbfT7y0/0iWyVfNz9sxJnyiAPmA92qv8Ab7P/AJ+Fo+32f/PwtNyckk/6u29fvJUUm2v60S/QsUVX+32f/PwtH2+z/wCfhakZYoqv9vs/+fhaPt9n/wA/C0AWKKr/AG+z/wCfhaPt9n/z8LQBYoqv9vs/+fhaPt9n/wA/C0AWKKr/AG+z/wCfhaPt9n/z8LQBYoqv9vs/+fhaPt9n/wA/C0AWKKr/AG+z/wCfhanVldQynIPQ0ALRRRQAUV5j8QvjXD4C8Xp4Vk0ezuN2nRX5nm1P7OR5kkyBdnltkZh+9n+Lpxz5v4h/bT03w9KtpN4Eaa4ljV4tmrKImJJGC5jyBxwQpzz04zm6sE7NmkaU5K6R9LUV8geKP+CgE2j3VrDoXwij1eKS0EtxIfEPkGCfzZFMOPszbvkSN93H+sxtGOcCb/go94jizj9n2Nsf9TZ/9x16lHK8XiIKpThdPbVf5nHPFUqcnGT1R9vUV5B+zF8fbr9onwRq3i+88FjwxJpetzaN9kGpfbfMCQQS+bv8qPGfP27dp+7nPOB6rqN1NZ2pmt4UllLxxojyFFLO4UZYA4HPoa4qlOVKbhNWaN4yUldFqisr7T4p/wCgNpX/AIM5P/jFH2nxT/0BtK/8Gcn/AMYqBm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UUUAFNkijmQxyxq6HqrDIP4U6igCt/Zunf8+Ft/wB+l/wo/s3Tv+fC2/79L/hVmigCt/Zunf8APhbf9+l/wo/s3Tv+fC2/79L/AIVZooArf2bp3/Phbf8Afpf8KP7N07/nwtv+/S/4VZooArf2bp3/AD4W3/fpf8KP7N07/nwtv+/S/wCFWaKAK39m6d/z4W3/AH6X/Cj+zdO/58Lb/v0v+FWaKAK39m6d/wA+Ft/36X/Cj+zdO/58Lb/v0v8AhVmigCt/Zunf8+Ft/wB+l/wo/s3Tv+fC2/79L/hVmigCt/Zunf8APhbf9+l/wo/s3Tv+fC2/79L/AIVZooArf2bp3/Phbf8Afpf8KP7N07/nwtv+/S/4VZooArf2bp3/AD4W3/fpf8KnjijhQRxRqiDoqjAH4U6igAooooA/Pz9tSy8XeI/2tPD3hDwhZy313eeCbWVbOKMsZCt9encTwFUAcliAM1Fo/wAH7fQdD0zxV8Vrdb25uL02qQ2l6nkabGkbkzSyxsyZ8zylKMeN3AJ5rtf2ndUvPDH7T8XiW41U6VosngOx06+lVgr3rvqF6UhDj5lVVErMMgNvXOQpx85fGTVpdC8X6P4i8I69LLcWd7bJf6faXPFzZyzhXieIHknJx2J4yOK8KtmMaOK9i43uz6zBZLUxGDWIjKytc9BvvhNNbSS3VlLDcjUr5vs8YYpKSyIw3xMcxEEshU42lO+dxxtU+Ht7ptxJZ6hZSwTpgMkiYYZHcH8MYznPGa4TxB8fPiN4Z1UaPeXax4mfULc31rG8zxytkMX64O3I9DuIznNel/ADxz4++P3xDuIdY8R3A07TrR7q/kt4ozKAcIkEeUIXzGwOhOFYk8V+hYTOoZfhUpPRLY+FxGVSxWJly73vc+jv2CNMl0n4b+MrKaJo3XxpckqwIIzYWPY19G6t/wAesf8A19W3/o5K8r/Zr8IaT4L0zxvpejx3kUU3iyW6khur17l4pGsbMFdzs20YUHaGIGTjGcD1TVv+PWP/AK+rb/0clfO1MUsbN4iK0lqd7w7wr9i+hdqvf6jp+lWr3+qX1vZ20eN81xKsaLnjlmIAqxXFeLPIHj7wh/auz7Aftnk+Zjy/t21PKznjdt83b3znHNRu0v6/r9ReZ0tv4h0C6t7e8tdc0+aC8cx28sdyjJM4BJVCDhiArHA9D6VatLu1v7aO8sbmK4t5lDxyxOHR1PQhhwR7ivM/FUnhxfF2mpoSAXia8H1IpuMRnNjPjg/Jv2hdwAzyN1VPCOv67q+m6fYL4ot/DkFh4btdS8xLO3WKZnZwzOrKFWFAgBVNn3vvDilF81/l+VxPR28v1ser2t7Z30bS2V3DcIjtEzRSBwHU4ZSR3BBBHYihb2ze7ewS7ha6iRZXhEgMioxIVivUAkEA+xryr4V65qUuu3Oi3VyLSwN7qdzZ7ERl1N/tL+Z85yUEeVIQYJ3bskDFS+MJNZsvGPivWdG1uXT5dL8MQ3gEcMUnnMjXDKreYrYXg524PIwRjlOVlGT6q/4N/oNa3S6O34pfqerUV5Dd+PfGtzqGoXlis0UWly2KCDfYxWciyxxuxmeeRZgW8xghTA4X7xyKH8WeNFsYbpdav7htU8R3Wkoltb2atbQxPLtEZlCoZG8sLmRiMdFLdbaadn/W3+aEpJq/9bN/oevUnXpXLeCtR1zWvDt7HrNw0d3BdXFolwsls821fus4hLxLKM4K9Mr93BxXDeCL/Wk8M+DPDVr4mn0yG+0u7vXvTDA8mYioWFN6FNo3ljkFsL1HWk3a/wAvxTf5If8AX42PX7m5t7O3lu7ueOCCFDJLLIwVEUDJZieAAOSTWZpnjDwlrd19i0bxRpF/cbS3k2t7FK+0dTtVicVy1xrl74k+B+oa5qKItzd6DdvJsGFYiJxuA7Bsbh9ayDea5d6z4Ls/EGk2OnRWcLX1jc2929w15KtuV+zAmJPLYq24g5DBcAnBwP3ZST6W/W/3W26i3Sa63/T/AD36bnq9Q3d7Z2EQnvruG3jLrGHlkCKWYgKuT3JIAHcmvF4viF49/wCEcPiBrqdBqGj3t6DcnT1jgljTehtkRzM6qflYSqxHBO3kU/xLrWuPFbaNf+IhrUF1Do+qmXyY08iVr6Jdq+WoGxgSVDZb5TyaaTclHzX4t/5MG7RcvX8Lf5o9rorz/wAN+J/EGo+Kk8I3d6WuNFkvH1VzEgM8WV+ycAYXcsgb5ccxn3qPxt4k1611fW7ew18aRFoWhrqsSeTE/wBtkLSZDmRSfLHlhcIVbL9egqW0kpdHr+f+RVtWu2n42/U9ErF1Dxr4N0i7fT9V8W6NZXUWN8FxfxRyLkAjKswIyCD9DWB4E1jxB4j1zWr3UtVnitbOS3jh05YYgiGS1ikbc2zzCQznHzDvnPGK2iQeI5fH3jNtG1XTbWBb2y81LnT5J3c/ZIvuss0YXj1B/pVWd7Ptf8v8yFJNXR6BHJHNGssTq6OAyspyGB6EHuKdXmHiLxf4js7/AF7UrXWRAmg6lY2MOk+TERdpKI9zOxUybm8xtuxgB5fRuapr408UaPYSeL9V16W709dX1LT3szbwqkaR+cICGVA5bfGq8tzuHGckze6uv62t990Vbp/XX8rP9D1uivI4/HHiuDT7231TWpIrrQ4BZ30sFlDI817NdbICqNtQHy1yMkKDKCwIGKg0/wAXeNb+9j8Pvr93Zyf8JL/Zkk8kVnLcrB9kMpRjGhh3hh1C8dDnBy93Zf1ql+qfo0xNpK7/AK0b/Rr1PXLm9s7Mwi8u4YDcSiGHzJAvmSHOEXPVjg8Dnip68bu9R1fWrvQNT1PxIz+V4x+wrpjRQr5QhaRFJKqHMhA3tk7cSDCjivZKFrHm/rZP9RvSVv63a/QKKKKACiiigAooooAKKKKACiiigAooooAKKKKACiiigAooooAKKKKACiiigAooooAKKKKACiiigAooooAKKKKACiiigAooooAKKKKACiiigAooooAKKKKACiiigAooooAKKKKACiiigAooooAKKKKACiiigAooooAKKKKACiiigAooooAKKKKACiiigAooooAKKKKACiiigAooooAKKKKACiiigAooooAKKKKACiiigAooooAKKKKACiiigAooooAKKKKACiis651UAmO1AYjq5+7+HrQBo0Vz0k08xzNM7e2cD8hxUflx/wBxfyoA6WiuejmnhOYZnX2zkfkeK0LbVQxEd0ApPAcdPx9KANGiiigAooooAKKKKACiiigAooooA+Mv2qddWz+P8eka54Yum8P3Hg3T5JdZaxLWSXBv7xEtZZiQu9t2UUMrKckMN1chp3wv8LanqCeKNO8PywXC3n9ozWN08kiSOWLjBywQoRHt2ZU7T8rK2a+k/jt+z7rvxnXXbK1+Jsvh7Ttc8PR6M1umlLdGG4jlmkS6VmlXBBlUbQBnYMsfl2/NDf8ABLPxc2v6Vrv/AA1v4hU6bMJTDFobQI+AcFRDeIEfJPzYOeARjOfnsXlVerivb0Z8q/M+rwOfU6WB+q1Vtordutz5D/aW8O+OtP8AjnqmhXrm4Nxape20+/bH9ld5dmCNqoFZJFxheR05yej/AGRv2hPCfwjTxFpnjvRfEFxfTzWtxZNp+nBmW4Hmq6SSyEbFCqpXDAcyZxxu+qfF/wDwTR8cePtZsfEPjD9pyPUNRsdPj077R/whgjM0ccssiNIq3uwt+9wcKAQi4A5p3hr/AIJa2Gh6fqv2v41TXeqXdq8VjdLoGyGxnONs/ktdP5hG0ZUsFbnPbFTwmLrr97v6o8uljKWHrKVP4W9fJHqH7AnxNb4ueAfH/jP+znsop/Hl1DDDIcyCNdO0/Bfn7xyc/wCTX0jq3/HrH/19W3/o5K4P4EfB7/hSvhfUfDY1XTL1dQ1RtSA03R10y3hLW8ETIsKySDloWfOf48Y4ye81b/j1j/6+rb/0clevhKbpUIwkrNI48dVjXxE6kXdNl2q2oabp2rWj2Gq2FteW0mN8NxEskbY5GVYEGrNFdByGfb+HtAtLe3tLXQ9PhgtHMlvFHbIqQuQQWQAYUkMRkep9aiuPCvhe7htLe78N6XNFYDFoklnGy244/wBWCPk6DpjpWrRR5gUo9F0eJomi0mzQwTPcRFYEBjlfO+ReOGbc2SOTk5606bStLuXuJLjTbWV7uH7NcM8KsZouf3bkj5l+ZvlPHJ9at0UWAzZvDXh24vbbUrjQNNlu7NVW3uHtY2khC/dCMRlQO2OlPm0HQ7iwl0ufRbCSyndpZbZ7ZDFI5bcWZCMEluSSOvNX6KAK9jYWOmWkdhptlBaW0IxHDBGI40HXAVQAKoy+EfCk1j/Zc3hjSZLPzTP9nayjMXmnq+3bjcfXGa1qKA2KGq6TFqmkTaMk72kM0YhJhiifEfGV2So8ZUrlSCpGCfrWHP4EurqO3hufG+syx2kiS26PZ6YwidPusgNp8pHYjpXV0UAef6j8IoLqz1WGz8VX1tc6vBJBczrpunK0ofr5hjtkdhnk/OD7jrU9j8K7XT7RrO18TX0UcjxyyrFpmlqskqEFXYfZOWBGQTkg967mihabA9dzkfDXgbUtE1y88Q6j401DU7q9YLMptLWGOWJFYRK+yPcSu4ncrKCcZGOK39R0HQ9Ylgn1fRrG+ktW3wPc26StE3HKlgdp4HT0q/RQBDBZWdtLPPbWkMUly4kndIwrSsAAGYj7xwAMnsBWC/g+8F/eahZ+M9YsnvpfNlWC108A4GFBZrYswVQFBZicAcmukooA464+HIu9Sh1m68W6pNf24xDdSafpbTRjnhXNpuHU9D3pX+HZktH0+TxfqrWskpneBrDTDG0pbeXK/ZMFt3zZ655612FFAHIT/Dx7mK7hufGGqyx35DXaPYaYy3BAABkBtPnwABzngCobX4Y29iY2sfE+oW5hdZIzFpulpsdVKKwxacEKSoPocdK7WijYDj4vhtaLrcXiC6168u72OWOVpZtO03fJsIwGkW1EmMDGQwIHQiuwooo8gCiiigAooooAKKKKACiiigAooooAKKKKACiiigAooooAKKKKACiiigAooooAKKKKACiiigAooooAKKKKACiiigAooooAKKKKACiiigAooooAKKKKACiiigAooooAKKKKACiiigAooooAKKKKACiiigAooooAKKKKACiiigAooooAKKKKACiiigAooooAKKKKACiiigAooooAKKKKACiiigAooooAKKKKACiiigAooooAKKKKACiiigAooooAKKKKACiimTSiGF5SMhFLY9aAM7U7ssxtImwB/rCO/wDs/wCNUKMscs5yzHJPqTRySAASTwABkmgAop3kz/8APvN/36b/AApuRjNABRTvJn/595v+/Tf4U3kEgggjggjBFAF/S7sqwtJWyp/1ZPb/AGf8K1K5w7hhkOGByD6EV0EMomhSUDAdQ2PSgB9FFFABRRRQAUUUUAFFFFABRRRQAUUUUAFUtW/49Y/+vq2/9HJV2qWrf8esf/X1bf8Ao5KAL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NUOLGT3Kj/wAeFW6r6ghkspVHULu/Ln+lAGJU9j/x/Qf7zf8AoJqDrzQHaIiVGKsnII7UAdHWD/y/f9vP/tSr8H26EtPf3KiJQfl+Xk/gKzCxd2lGVLOXHqCTmgDoqw77/j+n/wB5f/QRVu0/tFyk89yFgxvOQuSMfTiqNxKs1xLMv3Xbj6AAf0oAjrY0s5sY/YsP/HjWPW1pyFLKIHuN35nP9aALNFFFABRRRQAUUUUAFFFFABRRRQAUUUUAFUtW/wCPWP8A6+rb/wBHJV2qWrf8esf/AF9W3/o5KAL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BcwG1naHHy9UPqv/wBbpUfXg1uXdql3HsY7WHKt6GsWWKW3fy5l2nsezfSgBrEuQXZmI6bmJx+dFFFAAcsArMxA6AsSB+FFFBIAyaAFSJp5FhXq5x9B3P5V0KgKAqjAAwBVDS7QopupBhnGFB7L/wDXrQoAKKKKACiiigAooooAKKKKACiiigAooooAKqapHNLaAQRNK6TQybFIBIWRWOMkDoD3q3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BRRRQAUUUUAFFFFABRRRQAUUUUAFNkjjlUpKisp7EZp1FAFCTSITzFK8ft94frz+tUru0a0ZFaUPvBP3cYxj3963KzdWSSSa3SONnYh+AP92gDOJAGTV2wsDKRPcLhByqn+L3PtU1ppaoRLc4dxyFH3V/xNaFABRRRQAUUUUAFFFFABRRRQAUUV5J8Svi74x8IfFj4f8AgLR/BPmaJ4m1RbLUteu2AiQvbXUqQW6qwZpf9G3MzDYqlRgl8qX95R7tL5sHpFy7Jv5LU9borwb4afHzxZ4w+IOk6Xq+m6PH4f8AFsviWHRktopVvLM6PerbMbiRnKTCYFnARI/LwFPmZ3DR8cfFfx94J+M/hPwbcHwteaT4v1F7Kx0e0huZNZ+yRWjyz6hJLvEUcccqrH5XlNkOp80ElAfyv+b/ADt+f+eybG01zf3b3+W/9ddlra/tFFeTfAn4teMfijqfjq28X+Cx4XPhzWILKx0+Vw92ltLZQ3Cm5KsyeafNyVThMhTuKljy0fx58ValaHx8PGXww8KeE38SXegafp/iq4ktLrUxa3T288i33nCOGRjFKyQi2lJCrlhuJUSu0u6T++1vzWm/3MT0TfZ2/P8Ayeu34H0FRXyp8Vv2nfiV4K8bfEfTtG/sc6b4Ek0/7NaTeC9WvFvUmtIZ5PtGrwTiz08AyMN8ybVUBiCAc+2fEH4jXnhq98BaLoUFncX/AI316HTY2lJkijtVglurmUbSu4+TA6oc43OhIIBUkfeSa62/Hb+unUJe62n2b+SV3/XXpc7+ivl+x/as8T6g3i/WLRfCn2PStO8Q3Ok6LqEV5p11LJpk7QhhqEubK6VyheVIyjW4eMMXySK2k/tH/HLWfClzfaH4O0/W9Q0/xDHpsslv4Z1K3eSF7BLlEl055jc2JeVxCLmdjEFxMVKMKIe/quyfyb5fz/q4T/d792vmld/189tT6pory2y+LU/ibw14wufCGr+GrjxDY2VzqOg6RJP5lwbRYsW1xdQpIJPLnkVnRgEBikj/AIs1d/4Xf4Wg+D2g/GK8tr17HxDZ6bNY2NrEJbq4uL3y1gto1JAMjSSqg3FVB5JABIFrt5f+TXsvW6atvfQHo0vX8LX+Wqd9ra7HotFfPPxC/aY8SR6dommfDXwLfw+J7/xlD4R1Wx1q1tppNHma3a5+eJL6KOZnhCujR3BjKliXyAjdV+0D8XfGXwp07QJvCfgr+1/7T1ews9Q1K5YLZadbzXtvbsWAcO8r/aMRovAwzMcLtYWtmursvVpP7rSWoPR2fa/yu1994tW3PXKK8Mg+OWr3f7QWq/Da48Q6PouhaXf2mlW6Xnhi/lk1a8lshcvDFqYnS0hkAddsLI8jBXwOhrT8c/FTxOvjzXfBHhTXvCXhaz8IaHa67ruv+KLaS5tUS5kmWKJY0uLcIALeRnmaUhcqAhySFf3VLo/yte/3a9+m7SHaza7W/F2X46f8C57BRXzh44/aE8a6e3wwtfDOu+EZV8Z2Gq3OoapoWgan4ztDLZ+QALSPT5IZXjLSuGcghcAHpk9X4H+Pouv2dr745eOrCM/2Fbancanb6PGQ7LZyyo22CZ90ErLEGMEr7o2bY7ZBpytBOUtlf8HZiV3y2+1t/X9I9koryHxP+0/8PPCWneL9T1aw1pYfBkOjzXpEUCiX+0wPsyxu8qouCwDvK0aJ1LYBNYXib9tP4P8AhHwx4f8AE2vJqdoPENvd3kNncS2ME8VvayCOaXdLcrFONxGwW0kzTD5olkAJA9G0+mn6/lq+y1YR99Jx6/1/w3foe90V4F40/aktYrqwtfhv4evdXtG8VeH/AA/fa7PbodMQ6hLbs0KYmWfzhbXKOH8sxBmUMxb5D77Vcr5eZ97fgn+UlbuK6e3a/wCLX6MKKKKkYUUUUAFFFFABRRRQAUUUUAFFFFABRRRQAUUUUAFFFFABRRRQAUUUUAFFFFABRRRQAUUUUAFFFFABRRRQAUUUUAFFFFABRRRQAUUUUAFFFFABRRXknxT174zaF428J6T4M8V+C7TS/FuqvpMceqeF7u8uLRksLm6aUyR6hCsgJttoXYmA+dzYwTW9kNK6b7Jv7tX+B63RXgY/bP8Ag5a3fiPSbnVXvbvwrYaheXLWM1k7XpsARdiG1W5e4hKlWKi4SMMASjOBure1r9pPQfD2oTaZq/w98axT2Nvpl5qSx2tpN/Z8F/cS29s8ojuGL7pISCsQkcB1JXAfadE1s9v6+RN7Np9P+B/mvvPXqK8Zuv2pPCFlcaVpl14N8WJq+o3d/aS6V5Vm13avZyJHPlBckXLDzEYR2hnkZTkIcGvZQcjNC1iprZ7Pv6f5hfVx6oWivFfjj8YdV+Hvjnwn4Uh+I3gDwPp+u6dqd7cav4vtWmhMts9qscEeL21UMwuJG5ZjhOB1rK0j9p+a+8HapcXvhXUodY0Pw4df1DUbaxSXTY7dpLqO2uEiluYZ5En+xvIkYOQsiZfGXpxXNHmX9Wv/AJMJvkdn/W3+Z7/RXCaL8X9C16a0s9O0XWnuriz1S7lgMEQe1Nhci2lil/eYEjSkqgBIbYxyAM1y+lftO+GNctLiLSPBXia912DWDog0C0l0y4u5Z1tftTMssV41psWHLHdOCCNuNxCmb/5/jb89H2H/AF+F/wAj2OiuBPxm8PLcQWMmh+IIb26fR1gs7iyEFxIuosyxv5cjKyCPypzKrhWQQSfKcDPfVVnr5O3zVv8ANCv0+fyCiiikMKKKKACiiigAooooAKKKKACiiigAooooAKKKKACiiigAooooAKKKKACiiigAooooAKKKKACiiigAooooAKKKKACiiigAooooAKKKKACiiigAooooAKKKKACiiigAooooAKKKKACiiigAooooAKKKKACiiigAooooAKKKKACiiigAooooAK4rxVongjxx4x8O6Xf+JY11/wAF3yeJ4NMtryEXG1oZ7ZZJoSC/kkTSAMAuWUfNwQe1r5t+KGkeO/D3xm8QfFPwV4Q1LUtQh0TStEtmgs3cTpc/b0ZVYDlYrn7BLKR9yNSzYHNJ3umld3VvXp/5NbV6IOjXfR+j3/C51Hhv4F/DDV5NY8QeCfiFrc1tdJrenadJo+rwNF4fnv592otYyxR7o5zOmT5jyeWylVCDK1paL+zzpmg/F+++M9l8RfF0usanbW1jd210NOuIHtIECrbq8lobiKMsPMYRzJuf5iTxXhOu+EPHvgT4XH4aeCPDHjO0kj1LxPJpWo6U2rRMtxFKPsYdLF4t/n7mdJLiRbf5Du3lgK7Xwvp/xWuPHJ8Yajc+PQ6eObWzjtJp7yOxbR5NAhaYm1b9z5f2wt+9KZSVSoZTuUqlJWUl0jH/AMmaVreTk7p68uutwq3s+bq5/wDkt3f58qt/e+8908M+AtH8K+IvFXibTrm8kuvF9/DqN8kzqY45IraK3URAKCF2QqTuLHcTyBgDhvEf7M/hLxFDqmif8Jd4r03wrruonVdU8M2NzbLp93dNKJZG3PA1zEryKHZIZo0LFjtyzZ8Q0e8+M98NZ1R9K+Jel6Dq0Wi3Wsaer63NfWSrfyDUobSW5czGUQtHk2UcSsmTAGIBFO9vPi34k0Wybwt4z8fW3hqHWPE9va3iaXq+sagLuK/EdjDMtreW8yBYxIq/a2a3BUrcKG5BTesWlsn90eX5NN25P5mumg6nuuUX3X3tN/elfm/lT6q5714r/Zu0jxVrXjHUD8SfGel6d4+WGPxDo1i2nC0vI47ZLbZvltHuIw0SAN5cynkkEdt/x98NJteuvAOp+GXtLS58Ca7Bf28UzMsb2Zt5bW4hBUMQfInYrxgsigkAlh2eirqC6NYLq8xlvhbRC6kMSxF5dg3nYrMq5bPyhmA6AnrV2tLcjsns18+Xb1Xl2b7kJ+0jdrdNeias/R+nZdjxrUP2U/hnrFxqces3eu3uj30OrRW2iyXUaWemvqbbr6W22RrKHkYsf3kjqm5tgQEit/w18ENC8OaR4psX8T+ItT1PxmYxrWuXc0CX9wkcKwRoDBDHFGFiXYCkYbktncd1ejUVK0VulrfLcttt83W9/m9/6+Z5Nq3wH0/TdW8U+OPAd9Nb+I9W0a8sNMtLuZU0yxuJ7e3hMqiOIygMLK0BBZ1Ai+RVLNnWPwR8K3Hwg0H4PXc94lh4dtNNhsb21k8q5t7ix8toLmNiCBIskSvyGBPBDAkH0Oind2tft/5K21btZydrfohdvK/42v8AfZfj3Z5bYfs8+ErWTTr+917X9S1ez8Ux+L7rVbuaD7TqOoJbPbJ54jhWMRrC4UJEkYGxcY+bPW/EHwFo/wASfDo8M65c3kFqL+x1HfaOqyeZa3MdxGMsrDaXiUNxkqTgg8jpaKXRLs0/mrJfdZfcG7v8vxb/ADbfzPPtV+DOka343tfGGr+LfFN5a2WpRa1baBPfJJpsOoRRGKO4QNGZkwpJ8pZRDvJfy9xJqbxf8JbHxJ4kHjTRPF3iHwj4gexGmXOo6G9sXu7RXLpFLHdQzRNtZnKuEEi72AYBiD3dFKysl2/yt+WnpptoF9W/63v+evrruePR/szeGtKsfBdr4L8c+LfC0/gW31C2068sJLK4mmW+dHuTN9stp0YsyBsqq4yccYA6DTPgh4M0/wCFutfCWeTUNQ0rxGmof2vdXUym7vZb1na5mdkVUDs0jEbUVV4AUAAV6DRTkudNS63/AB1a9G9bDTcWmum3r39fM8f0r9mjw9pdh4nt2+IPja6vvFcGmQXmpy3ttHcoLBCkGwRQJEQVwHjeN45BkOjBmDUNK/ZJ8A+HdP0y38JeKPFfh2/0+PUYJdU0i5trS5vIL6ZZrqFgkAihRpERl+zxwtGVHllK9voptty5+v8AX5rR91oyUkoqK2X9L7unboeRa1+zT4R1jxHLrq+K/FVja3Ov6Z4nudItruA2dxqliYfKuHMkLzEstvErqJQrY3YD4ceu0UUXajy9P+Al+SS9EkPrf+u/5tv1YUUUUgCiiigAooooAKKKKACiiigAooooAKKKKACiiigAooooAKKKKACiiigAooooAKKKKACiiigAooooAKKKKACiiigAooooAKKKKACiiigAooooAK8r+IujfFnW/GGh6n4e8C+Er+w8K6idT0y4vfGdzYTTyvZTWzrPAmlXCqoFzLjbLklUYkcpXqlFGwXt/Xc+XtQ+CXxs1LQfEvhGfw5oqeHPEdrqNqNHj+J9ytrp/wBuZnuHgH9gb3Ys7MonaZY9xCKo4rZ134bfGjxBrOu65e/DfwUk/iC00azuVi+I12ERNMupbmAoDoRILPMwfJIKgYCnJP0RRR05Qeu/9bf5I+XvF3wQ+MvjLTtR0a/8H+GYNM1rUbrUNUsYviNK8F557KzRss3h5/LAKfLLFsnXJxL6e/aj4K8NeMrLRZ/iB4I8Panf6U0V5bx3VvHqEen3gAJa3lmjVsqw4kCoxABwvQdHRSilGKgtla3la1vusD1bk93f8d/v6nl/jvw98SZPiZo3jrwZ4O8Nat/Yuk3mnQvqni2403P2qSF5Q0Mem3Odv2WLa4lX7zgp0NcT4l+HPxp8U33jK/1D4b+CY5PHGhWnh/UBD8RrsLFb25uSjQ50I7ZD9rkyW3DhcAYOfoaiqTaSS6fq7/mweuj/AK/qx863Xwu+Ll4PHiz/AAr8DFfiHZ/YdTUfEm+AghMLRsLf/iSfu9xkeRs5y7E+1YVn8C/jjp0RutO0XQ7XXBeQ38Wtw/EPZcwzJaG0OyIeHPsyq8B2Mnk7eAyhX+avqeipSSVvRfJbL0Df8fx3/JHz7H4G+Pf/AAmHg3xNN4B8CzR+ENPnsYxdfEXUrm4upHRY0uJpn0nMrpGbgDcCS1wx3Lzn6Cooqm29PX8Xd/iwCiiikAUUUUAFFFFABRRRQAUUUUAFFFFABRRRQAUUUUAFFFFABRRRQAUUUUAFFFFABRRRQAUUUUAFFFFABRRRQAUUUUAFFFFABRRRQAUUUUAVL3VtK02eztdR1O0tZtRnNtZxzTKjXMwRnMcYJy7bEdtoydqMegNW68j+PVxPpWtfDDxMdF1zULDRPFrXWoHSNHu9TmghbS76ISGG1jklK+ZLGuQpALDNcB8ZfFXjjxX4m0DUPh3oPxAs4bdNM1G0u4rLXbRblP7RKXlvNZgQwxskEe4/bVdnSQeVGcZItbetvTS9/wA/uHNcqv8A3b/Pmat+X39j6VvLy00+0mv7+6htra2jaWaaZwkcaKMszMeAAASSeBUiOkiLJG4ZGAZWU5BB6EGvj7xF4b+JviDTPjL4Qmi+IOuw6p4Y114nuv7Ss4xeGXNpaRQyl4JmKEqj6fMsTxqVmh3MtfVnhBII/Cmix2yXqRLp9usa3wmFwFEa4Eon/eh/73mfPnO7nNOK5oKfdL8eZfpp3Wop+7JR83+HK1/6V+Br0UUUgCuM+MXjq7+Gvw31nxrYWUN3c6ckPlRTE7GaSZIgWwQcDfnAIziuzryX9qz/AJIH4o/7cv8A0tgr0cnowxGY0KNVXjKcU13Tkkzlx1SVLC1akHZqMmvVJnzz/wANwfFj/oXvCX/gJc//AB+j/huD4sf9C94S/wDAS5/+P1880V++f6qZL/0DxPzT+2sf/wA/WfQ3/DcHxY/6F7wl/wCAlz/8fo/4bg+LH/QveEv/AAEuf/j9fPNFH+qmS/8AQPEP7ax//P1n0N/w3B8WP+he8Jf+Alz/APH6P+G4Pix/0L3hL/wEuf8A4/XzzRR/qpkv/QPEP7ax/wDz9Z9Df8NwfFj/AKF7wl/4CXP/AMfo/wCG4Pix/wBC94S/8BLn/wCP189ojyOscaFnYhVUDJJPQCu78afB/VfAlpePrXizww2o6cbcXekRXzfbYvOVWXCOirJgMC3ls+O/Fc9Xh7IKM4050IqUtlZ67L82lfu13NYZpmdROUajst/6+T+5npP/AA3B8WP+he8Jf+Alz/8AH6P+G4Pix/0L3hL/AMBLn/4/XiPivw7/AMIrrc2if27pGseSqN9r0m6+0Wz7lDYV8DJGcHjggisetafDGR1YKcMPGz1WjJnm+Y05OMqruj6G/wCG4Pix/wBC94S/8BLn/wCP0f8ADcHxY/6F7wl/4CXP/wAfr55rY8V+Hf8AhFdbm0T+3dI1jyVRvtek3X2i2fcobCvgZIzg8cEEUPhjJFJQeHjd3ez6Wv8AmgWb5i4uSquyPbv+G4Pix/0L3hL/AMBLn/4/R/w3B8WP+he8Jf8AgJc//H6+eaKv/VTJf+geJH9tY/8A5+s+hv8AhuD4sf8AQveEv/AS5/8Aj9H/AA3B8WP+he8Jf+Alz/8AH6+eaKP9VMl/6B4h/bWP/wCfrPob/huD4sf9C94S/wDAS5/+P0f8NwfFj/oXvCX/AICXP/x+vnmij/VTJf8AoHiH9tY//n6z6G/4bg+LH/QveEv/AAEuf/j9fVvwd8dXfxK+G+jeNb+yhtLnUUm82KEnYrRzPESuSTg7M4JOM1+ZlfoZ+yn/AMkD8L/9vv8A6Wz18Tx3keX5bl0K2EpKEnNK67csn+iPoeHMwxWLxUqdabkuVvXvdHrVcP4j+BnwT8Y61ceI/F3we8Ea5q15s+0X+peHrS5uZtiBF3ySRlmwiqoyeAoHQV3FFflB9oea/wDDM37N/wD0b78Nf/CUsP8A41R/wzN+zf8A9G+/DX/wlLD/AONV6VRQB5r/AMMzfs3/APRvvw1/8JSw/wDjVH/DM37N/wD0b78Nf/CUsP8A41XpVFAFXTNM03RNNtNG0bT7aw0+wgjtbS0tYliht4UUKkcaKAqIqgAKAAAABV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X9qz/kgfij/ALcv/S2CvWq8l/as/wCSB+KP+3L/ANLYK9bIf+Rrhf8Ar5D/ANKRxZl/uVb/AAy/Jn550UUV/S5+SBRRRQAUUUUAS2w3XES/aFt8uo81t2I+fvHaCcDrwCfQV9I/EjxLpPij4W6tF8TdV8Eav4o0lbSPQda0LUoprm/BYeYJI1w6Kq7t29VUknCggE/NNFebjstjjatKq5WdN3TW+6bSfRO1mtU09r2a7MJjHhOayvzKzT267rrvfvfZn174p8b6Bea78Sm8CePdA07xHf8A9jHT9UfVIIopbaNI/OjjmJ25BDblBJI4xxT/AIn+NE8Ja58X5rHxNbabrU+neHv7P23CRzysqneYVJ3EhWydoyAQeK+Y/CfxE8X+CLa/svDmqRw2uqBBeW89nBdQzbDld0cyOuQT1xms3xH4j1vxbrV14i8R6g97qN6weedwAWIAA4UAAAAAAAAAV87R4T9nXSk06aUV3k+X2Ts1a3L+72u933svYjn3LTk+X3306JXk776vXstLLpr3/wC0nqehaz8XdS1Xw/qNjfWtzb2jtcWcySxySeQgc7kJBORg+9eweNfiVo2nal8YtY8K+ONNjvry00AaXPaX8TPO6AiXyCCd7KCc7clfavk6ivWnkFKpRoUJybVKKjstUpU5a/8AgtL0bOOGcThVqVVFXnb8E1+N7nqP7Smp6HrXxc1PVfD+o2N9bXNvaO1xZTJLHJL5CBzuQkE5GD715dRRXqYHCrBYanhou6gkr+isefisQ8VWlWas2FFFFdRzhRRRQAV+hn7Kf/JA/C//AG+/+ls9fnnX6Gfsp/8AJA/C/wD2+/8ApbPX594k/wDIqp/9fF/6TM+n4T/32X+F/nE9aooor8TP0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fEfhzRfFuiXfhzxDYpeadfIEngckBgCCORggggEEcgitKiqhOVOSnB2a1TW6YpRUk4yV0zyH/hk/4Df9CXJ/4M7v/wCO0f8ADJ/wG/6EuT/wZ3f/AMdr16ivU/t7Nf8AoKqf+By/zOP+zcF/z5j/AOAr/I8h/wCGT/gN/wBCXJ/4M7v/AOO0f8Mn/Ab/AKEuT/wZ3f8A8dr16ij+3s1/6Cqn/gcv8w/s3Bf8+Y/+Ar/I8h/4ZP8AgN/0Jcn/AIM7v/47R/wyf8Bv+hLk/wDBnd//AB2vXqKP7ezX/oKqf+By/wAw/s3Bf8+Y/wDgK/yPIf8Ahk/4Df8AQlyf+DO7/wDjtH/DJ/wG/wChLk/8Gd3/APHa9eoo/t7Nf+gqp/4HL/MP7NwX/PmP/gK/yPIf+GT/AIDf9CXJ/wCDO7/+O0f8Mn/Ab/oS5P8AwZ3f/wAdr16ij+3s1/6Cqn/gcv8AMP7NwX/PmP8A4Cv8jyH/AIZP+A3/AEJcn/gzu/8A47R/wyf8Bv8AoS5P/Bnd/wDx2vXqKP7ezX/oKqf+By/zD+zcF/z5j/4Cv8jyH/hk/wCA3/Qlyf8Agzu//jtH/DJ/wG/6EuT/AMGd3/8AHa9eoo/t7Nf+gqp/4HL/ADD+zcF/z5j/AOAr/I8h/wCGT/gN/wBCXJ/4M7v/AOO0f8Mn/Ab/AKEuT/wZ3f8A8dr16ij+3s1/6Cqn/gcv8w/s3Bf8+Y/+Ar/I8h/4ZP8AgN/0Jcn/AIM7v/47R/wyf8Bv+hLk/wDBnd//AB2vXqKP7ezX/oKqf+By/wAw/s3Bf8+Y/wDgK/yPIf8Ahk/4Df8AQlyf+DO7/wDjtemeHPDmi+EtEtPDnh6xSz06xQpBAhJCgkk8nJJJJJJ5JNaVFc2JzLG42Khia0ppa2lJtX+bNaOEw+HfNSgovySX5BRRRXEd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D/E/xh8SPDnibxBdXfibWfC+lWUMUnhy6h0KO/wBCucQhpDqs6QTXFsom3qzBoEWMKwZjnGyfjBrVvq+peHdL0WPWddufE8eh6ba3GqJBZDGkwXs0gnjti6QqrSYykzs5HIVgse94l+DWm+IrvWGh8YeJdH03xGc65pWnTW622okxrE5ZpIXmiLxoqMYJIiQM/e+asfxt8HbpbO41D4dB49em16LXbe4l1hbD+z5UsUsj5L/YrpWUwRhDHJE4O9zuBC4UHyr3uy++6v8AhfXt0iU9Xp5/lp+O/wCpmQfH3xfq1posfh74W28+q6rZa7ezWl3r/kJajTLtLd0Mq277mcvxhcBsAnBLhL34/XEEc+v6N4cvtTiu9H8KXtlp0t7FCu7V7yaBQCISyuuFLFndW2qFEfzM298Ofgrb+E9I0Ntb1e4utX0zTtWsZXhl3QsNRu0uZuXUu7K0aqrkjI3FlyeJ7b4D+ELW2tLWPUtYKWdn4fsYyZosmPR7hri2J/d9WdiJOxGNoQ81pFRTtLuvu5pX/wDJeWxN7rTs/wA42/8AbjMi+NfiKWJNBHgSxHjKXxJN4bTTP7bP2EyRWv2tp/tf2ff5X2cg/wCo3b2C7f4ham+K9/qXwG8Q/FB9FutGvdNstXdrOC8ikmhks5JojtleJ49xMOQTG6gnkOBzH48+EuoT21zqngJ5P+EhuPES+IYrufWFsDYzm0W1cwv9iukZWiXaY5IXB8xjuBC4u+FvhClp8Fp/hL4n1Wacapa38GoXNpIS4N5LLJJ5byglivnEB3Uk4yRzipjZx1392/ryq9vK9xxsqi5trv7rv9LGZc/G7XrXxbfaT/wgUUmg6X4j0/w1d6qdXxP595DbvFIlt5OGVXuUV8yKQCGUNyF3PiJ8Up/Ad5cafH4b/tK5fR31DTIxd+Ub25W5ht/s33Dsy9zb/P8AN98/Lxzan+E3hy4bUme91IHVPENh4lmxJH8t1aLbLGi/JxGRaR7gck5bDDIxpeKfAei+L9V8P6vqkl0k/hy++3WwhdVWVtv+rlBU7k3COTAIO+JDnjBX2V3vr6OKX4S5n52S2ZMbrfsvvTb/ABVl5Xb3OIn+MT6vr+j2mi2txHp13rY0yO7iuY9t0W0WW/JdHhY7F/drhHRi4yW2qyPX+BPj/wAW+Mrm1j8Sat9sWTwJ4Z1lh5EUeby7+2faJPkUfe8qP5fujb8oGTnpdJ+DPhPRNM8OaTYXGorB4Y1K61S0LSoWeWeG4hZZDs5RUuWCgYI2R5JAINzwJ8LfD/w9kil0W81CYw6Dpnh5ftUiNm2sfO8ljtRf3h899x6HC4C850ThaWm9vyd/xa/pDfw262/9uvf/AMB/yOA1f4+anNpHj54NDs7P/hFdM1S5xZ6/AdXtmtiyo1xZzW5FuJdpeJ8XCFQCw5AOtq3xu1iy8QzWeleB4tQ0Kx8Q6b4XvdTfVhFNHe3XkEstv5JDxRrcRgt5isXO0JtBcX9X+BOheITq6eIfF3ifU4dS03UNJtY7q5gc6Zb3uPPFvJ5PmMTtXHnvLtCgLgcVzviT4L+LNa+JUeqaZeQ6X4Wk1rTdevo11hpDd3doI9sn2P7Gux2EMcZP2sx4UOYi+CIp25oKflf/AMCV7/8Abt9tb2tfUKnwS5N/et9y5bf9vd+l7mp4V+Neva/4n07TdQ8BQ2Gi6xrWsaDY6imr+dM1zYPOCzweSoWN1tpCGEjEMCpXGGO94g+J7eH/ABBqXhqbQTJeQ/2UdNAucC/F7O0GfufJ5Toxf72F2txnAsaZ8KfD2lSaLJb3mosdC1rUtdtt8iHfcXxuTKr4QZQfa5NoGCMLktg5i1zwJeeIfip4c8ZX0NlHpvheyujaslxIbi4u7jahDx7QixxopIO5iWfom3Lml4rp1+7+kEt5tedvv0/AwtL+N91qOv2scng8Q+GtV1fUdA0vVhqAeaa+shN5glt/LAiiY2twEcSOx2Dci7hWp4J+K/8AwmM/g6D+wPsn/CWeFG8T5+1eZ9mwbYeR9wb/APj5+/8AL9z7vPC6b8FfDOmeKE8RJq2sz2ltfXmqWOizTxmwsr26Di4uIgIxLufzZvleRkUyuVVc1H4D+CehfD/WLDV7DxL4h1H+ydKl0PTrbULiF4bOweSORYUCRIx2GJQruWcqcMzYXaU7ac/b/wBtl+PM4vTSy6bMn15e+n/gS/8AbdO9/lbE1P4v+INL8Tah4b0Tw02uX1x4xHhuzivdTS1gh/4k6Xxk3x2zOsYwwIYSvlmYMRtjFrWvih4j1H9nzxH8S/D2jwaZr2naVqji1uLoSR2t3aNLHKRIIyJQrwuy5QB8KDsySOhX4UeHV8UDxYL3Uftg8QHxJs8yPy/tJ03+z9mNmfL8n5sZzv53Y+WrEHw08Pw+AtW+HLTXsulayupJcs8i+dtvpZZJgrBQBgzuF44AGcnkzP8Ah2W9l99lf8bmkZRVaMn8PX73+ljibT4569DdKup+CrZ9L0rUNL0HX9St9WLtbaleRwMohhMC+dArXVurSM0TDecRsFNexV5pD8B/D66rb6jdeKPEd3ALmx1C/sJZrdbXU7+0REgu51SFWEgEUJKxNHGxiQshxXpdaSaa03v+i/W9vK19TCCaST7L+vyv57IKKKKg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nea++Idr43+OMXhHwv4d1Kxe4tTczalr09jLG39jW2QkcdnMHG3nJdeeMd6+iKpR6Lo0Ut/PFpNkkmqkNfutuga7IQRgynH7zCKq/Nn5QB0FZ1Ic8ZR7pr77f5GlOfJJS9D5f8W/FPxd4P8Ah3obeDvEOtQyeGfA+iapdW1pY6YLKNplKxm9mvH86RJPKKLHaKJFIJLEsoHY6n4y+JEHjPXdZh8cTJpGj+O9G8OxaL9gtTBLa3cFj52+Qx+duD3RdGWQYIIYMCAvrOo/Df4d6xJaTat4C8OXslhZtp9q9zpcEhgtWUqYIyynbGVJUoMLgkYrRbw14cfzi+gaa32i7iv5s2sZ8y6iCCOZuOZEEUYVzyPLXBG0Y6pVFKr7RrS7f3zTt/4Cmvmc8YOFL2a/lt8+W1/v1PDdA+I3j2+8X+GNVufGzSW3iDxL4i0ufwuLS1C28Onx3axKjhPP37oYmkLOwLSLt2L8rc8nxh+JVn4BfxSPHKaneeI/hvqnjFYRY2wXQLyARGOOIInzRZneMicyNvtz833lHsel/BPwzp/xHn+KFzqN5favJLJNEslnYQJE7RtEGL29vFNOVid0UzySlVY45Oa2LzSvht8PbTVvEcnh7RtHi1i4iTVbm20xFe9lmlESed5abpSzygZbP3iTxk1lTjJuKirtqyXnZq3ndtO+r0stzbmUZuT2vf5Xv+Wltn17Hjfxi8Tax4qk8UeGtP8AGtzZ2OlXHgieJtPS2ZopbrUyJCWkifOV8iQA8fInG1mVuq+HXizxfN8RJNH8VeLb69h1JNTl06NINOn0q6hguVRWtJ7bFxG8aMqypcghnY7CNpFd9afDL4bWGj3Xh6x+Hvhq20q+iWC6sYdJt0t54lZmVHjCbWUM7sAQQCzHuauaR4K8G+H9Vvtd0Hwlo2m6lqePt15aWEUM91jp5siqGfH+0TTTSlptr+KS/C3/AADNJ8ii99P6+f8ATPFfHXxU8XaZ8UYLfQPEOtSaVa+LNJ8N3dv9h0yLSla5WEywO0rm+muNkwkDwhYlG0EHa5Meu/EXx1H8PvGnxJj+JkOk31r/AMJNY6Z4dms7Nkjk09rhIXhLL5zTgQCZw7SIVYgRqMMParrwD4EvtcfxPfeCtBuNYkEQfUJdNhe5YROrxZlK7zsdEZeflKqRggUlx8P/AAHd6nqOtXXgnQJtQ1e2NnqN3JpsLTXluQAYpnK7pEIAG1iRgDipjpDle+uvqo/qm11V93a70uudS6XWnpf87q/e3nZeK+OvGnxH8JSeI7RPibPHL4G8I23iZDd2FkTr1zNPc7oJQsK7YV8iOFRAI5MzKWdjjO5P448Y2XxN3ar4quLTQ7vUDYWMMUWn3OlK4sDK1tdMpF9b3auskhckwiNQCAWBHq2r+D/CXiG907Utf8LaRqV3pEnnafcXljFNJZycfNCzqTG3yjlcHgelIvg3wgviVvGa+FdHHiB4fs7asLGL7Y0WMbDNt3lcADGcUPX8fxf9Ly3XYhKyt6fkl+d353t2a87+CPijxbqWoX2i+N/Emp3+prpllqRhurfT2tispkH2iyubHCvayFCESZfOATLEhhXn+taT4f1jwh8QPHnibwv4e17xboOu6rHe3Gs6w2nXWiWMLyG1+xXIhne1YwLbyIEWMO0pctnr9CeHfB3hHwgl1H4S8K6PoiX0xuLpdOsYrYTynq7iNRub3OTUGseAPAfiHWbTxH4g8E6DqerWGPsl/eabDNcW+DkeXI6lkweeCOaU7yd46O1r9tU7/hbpfe62Ki0t9dU/XRq3le9+ttN9zxT/AIWx44vdSuvE9t4kNha6V4j8PaDF4XeCCQX1vqEFo8k0kpTzzKPtcjIyMiYtjuRvmItaL8T/AB2/iPS9dm8Rfb4db8U6/wCHX8KrawKLOGwW6MU0bqvneafssZcyOUIuRtVPlJ9pufCHhO88Q23i678L6RPrtnEYbbVJLKJruGM5yiTFd6qdzcA45PrSQeD/AAnaeILrxbZ+GdJt9dvYhBc6pFZRLeTRjGFeYLvYDavBJHA9Kc3dPl038+i776pvyvptrMVZJPXby79tt162130+X/EHjnxtr3w21Ya78Qhrdr4q+EmreJ7jThZ2sS2FywhVUiaJFk8lRJIiiRmbKOWZjgL12q/FH4pL8Tb600mC/i0bQ/Emk6CYJJtHg0ye3uIbdpXme4mS9+0n7QxiEK7G8tF2uWbHoHhH4B+CfC2q6zrN0X12512Ce2vFv9P0+GF4p2Vp1aG0toY5TIUTe8qu7BFBbAxXY3Xgvwde+ILXxZe+E9GuNcsI/KtdTlsInu4E5+VJiu9RyeAQOTWnMrxdtr3X/bzaXnaPu6+vRBK7TV++vrGK+Wqb0/VmzRRRWY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/+O9teXPwzvlsNOvb6WK+0y4MFlayXMzRx38DuVijVnfCKxwoJwDXoFFa4er7CtCta/K0/uaYpLmTR4n8XNSuviP4Y0i48M6bqb6NYa2ra7a614L1OdZ7b7PLt3ac4gnu4xM0JKx7gCASG2kVxOreFNem8A+EfC2q+D5datXi1d4JtV8I3d2loWnH2W2XTkumFqTGxEM9zJ+5SMK2wsyj6ior0qObPDwjTpRtGLbWqvezV72WuvpZJW78rw3PP2k3ra3W299r7Pr16ppny5L8Pda1zwVreq6/4N1G916D4R6XY2Ml3YSSXK6i1vfJcRxllLfaPnVWA+fEmD97n1b4b+DLfwX8Q/FVpoegPpei3ekaNOnlwskE97m7WeTONrTFVg8xvvH5C3JBr02ipxObVcTGcGrKXS+i1T/NfiyaeChT5LP4fvfuqP5I+cdJ+EOnajrPh6817wJLcfb/FfildYN1ZuVmsHlvHt0uARhrdnEEiK/yF2VgMtk4F54R8Ry+EdMt/EngvxDqeqt4E0+w8JOlhPLLpGuI03mO8mD9ik+a0PnSbBtiZd/BU/VtFaxzuspXautOr0s5PTtfms+6VivqcPefWTvt5p281ofPHiv4deILy2+Juu6doAGvXuu6ZEL2TTXme60lLfTjeRxKrI80TiOYPFHIvmFCmdwFdt+z/AKLe6J4c1iN0lg0+41aSbTrQeHJdCt7eExRBltrOaeWWKIyB2w/lnezkIFIJ9RorCpmlWrhnhmtNPwUV2v8AZ0s1a8t7jWEgqiqLdX/G/wDnq93ZdgooorzD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data:image/jpeg;base64,/9j/4AAQSkZJRgABAQAAAQABAAD/2wBDAAMCAgICAgMCAgIDAwMDBAYEBAQEBAgGBgUGCQgKCgkICQkKDA8MCgsOCwkJDRENDg8QEBEQCgwSExIQEw8QEBD/2wBDAQMDAwQDBAgEBAgQCwkLEBAQEBAQEBAQEBAQEBAQEBAQEBAQEBAQEBAQEBAQEBAQEBAQEBAQEBAQEBAQEBAQEBD/wAARCASjBH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LaKKKACiiigAoqvqGpadpNq17ql/bWdun3priVY0X6sxAFZmmeOvBOtXS2Wj+MdDv7hvuw22oQyufoqsTWsKFWpFzjFtLd2diJVYRkoyaTZt0UUVkWFFFFABRRRQAUUUUAFFFFABRRRQAUUUUAFFFFABRRRQAUUVAb2LzJIkhupWiYK5itZZADgHGVUjOCD+N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edf8ADSfwW/6HI/8Agtu//jVdeFwGLx1/qtKU7b8sW7X2vZO17GFbFUMNb201G+12l+Z6ZRXmf/DSfwW/6HI/+C27/wDjVH/DSfwW/wChyP8A4Lbv/wCNV1/2Bm3/AEC1P/AJf5GH9p4H/n9D/wACX+Z6ZRXmf/DSfwW/6HI/+C27/wDjVH/DSfwW/wChyP8A4Lbv/wCNUf2Bm3/QLU/8Al/kH9p4H/n9D/wJf5nplFeZ/wDDSfwW/wChyP8A4Lbv/wCNUf8ADSfwW/6HI/8Agtu//jVH9gZt/wBAtT/wCX+Qf2ngf+f0P/Al/memUVz3g74g+D/H9vcXXhHWkv47RlSbEUkTIWzjKyKp5wcHGODXQ151ahVw1R0q0XGS3TVmvVM66dSFaKnTaafVaoKKKKyLCiiigAooooAKKKKACiiigAooooAKKKKACiiigAooooAKKKKACiiigAooooAKKKKACiiigAooooAKKKKACiiigAooooAKKKKACs/xDrlj4Z0K/wDEGpsVtdOt3uZcdSqjOB6k9B7mtCuG+OGnXeq/CfxNZ2MZeb7EZQo6lY2V2x/wFTXXgKMMRi6VGo7RlKKb8m0mYYmpKlQnUgrtJteqR4n4L8E+JP2k9VuvHXj/AFi6tNAgnaGysrZsA45KR5GFUAgF8FmOemOO28R/sneAb3TiPC9zf6PqMQzDMZ2mjLjpvVufxUjHXnpWp+y9rem6l8JrDTbR0FzpU08F1GDyGaVpFY555Vxz0yDjpiq3xB+EnxV8T+L7/XPDfxZvtG0658rybGK7uUWLbEithUYKMsrNwP4q+5xWbYylm9TBwxP1WlSbUVZ8tk0kmknfmXvXdz5ujgaE8BDESo+2nOzk7q92tdXtZ6aHqHhbRrnw94esNEvNYutVns4RFJeXJzJMR3P8hnJwBkk8mHVfG/gvQrxdO1vxdoun3T42wXWoRRSHPTCswPcV8reGfiD4/wDCWnfErUpPGmp68vh+xFlbXU95JPCtxLdpCkyCQkdN7D1Arp/g7+zZ4K8a+ALbxh44uNQ1HVdfEl0Zku2UwgsQDn+NzjcS2eTjHHPwXEtLEZXmjwFNqpUcVNv4VaWu1t9drKx+icL5fgMxyd5xmNSVKip+yiopTk5JXe7Ssl1u7/n9NQzRXESTwSpJHIAyOjAqwPQgjqKrXOsaTZSiC81S0glPRJZ1Vj+BNfL/AMGPEXiD4beJvHvwmOpyX1nokUlzYSOc+SwnjiJUHpuE6sV6BlPqc+z+FPh/pGr6HHqusPPcXN6Gk3iUjZkn8z3JOa/PcbxTj6uOhlWUYeM67g6k+eTjGMVLk3Sbbck7dt35etmfDVHJ6kpYqtel7vI4x1kpRUk7N6WT18z0NWV1DowZWGQQcgism+8Y+EdMvxpWpeKdItL1sAW099FHKc9PkLA/pXkXiTxdrfw58JeMrLTrtnk02AfZJD/yxZ544d49D+9DY6ZWsT4Wfs7eDfGHw+tfE3iu4v7vVtcR7n7QlywMG5iFIH8TdCS2eTX3nBVfCcSZG87zByopVJUnBJTaqR+JXuk4re/W/RnxOduvl2PWAwqU24qd27Lle3d3f4Hc/tG6hYXvwW8URWd9bzvAbNZVilVjGftkXDAHjoevoa6H4SXFvafCPwxdXc8cMMWj27ySSMFVFCDJJPAFfLuj6RL4f+Gfxn0GaZZZNNvNJtHkXo7R38ikj64o+KXif7Tofwv+Hut6zPpnhp9Bs9S1GSBC7PuZ0+6AdxURHaOmXyenGfFFGnw7mlSjCXOowhZ7X5rPzstTLgnL6nF3EUaP8O9FuWnM0oTneyWrbtou7PsDRvGHhLxHNJbeHvFGkapLCMyR2V9FOyD1IRiRWvXxJpfgy/8AFviPStb/AGdfAOvaDDpr7hrepXpWOcjjcQ2V9iqM2QxBXFfa1obo2sJvliFz5a+cISSgfHzbScEjOcZ5xXDl+NnjFLnja2zV7P0ulsfbcT5Bh8jnTVCrzcyd4S5eeDX8yjKSV91rfo0iWiiivRPlQooooAKKKKACiiigAq54Z66n/wBfo/8AREVU6ueGeup/9fo/9ERUAbVFFFABRRRQAUUUUAFFFFABRRRQAUUUUAFFFFABRRRQAUUUUAFFFFABRRRQAUUUUAFFFFABRRRQAUUUUAFFFFABRRRQAUUUUAFFFFABRRRQAUUUUAFFFFABRRRQAUUUUAFFFFABRRRQAUUUUAFFFFABRRRQAUUUUAFFFFABRRRQAUUUUAFFFFABRRRQAUUVh+JbrxTZLFN4es7S7RmEckUiNvUk4DAhgNvIz6demcAG5X5VZr9TrIXotYxqDwtc7f3hhUhM+gyScDpk9evHSvyuz71+teFsuX63/wBw/wD28+H4zV/Yf9vf+2j80Zpmfet3wHd6TZeOPD15r2w6bBqtpLebxlfJWVS+R3G0HI9K/V6td06cppXsm7d/I+JhT55KLdrnVWH7Pfxm1PRU1+z8CXj2ckXnJumhSVkxnIiZxIcjoNuT2rz6aKa3leC4jeOWNijo6kMrA4IIPQg1794+8BfHXVvjrPruhWmq3H2jUBPpGrwFms4bQtmL96PkVVTAZSecHg554r9peOCL43eJzbWcltE80LhXhMe9vIj3uAQMhnDnd0OcjrXz2U53VxdeFKrOEueHP7l/ds4rlldu9+bR+78L0PUxuXQoUpThGS5ZcvvW10eq0Vtttd1qeZ5ozTM+9GfevpPaHk8p9N/sYnP/AAmH/cP/APbivpevmb9i85/4TH/uH/8AtxX0zX88cdO+f4h/4P8A0iJ+qcNq2WUv+3v/AEphRRRXyR7gUUUUAFFFFABRRRQAUUUUAFFFFABRRRQAUUUUAFFFFABRRRQAUUUUAFFFFABRRRQAUUUUAFFFFABRRRQAUUUUAFFFFABRRRQAUEBgVYAg8EHvRRQB8+eIfgV478D+JLjxf8DdbS1W5O6XSpXVVwTkou75HTPQNgr2NV9Ssf2tfGdv/YWoW+neH7ScCOe5huIEJXvlo3dx77QPT1r6Lor6eHFWKtF16VOpOOinOF5aba3V7dLpnjSySjdqlOcIveMZWj56W0v5WPM/DHwH8LaB8NdS+HtxI9ydbiI1G9CgO8uPlZQc7QhAKjnBGTkk15ZoXg39qn4UWU3gzwTFpWt6MJHa0unkhHkBiSSqyurKcncVIdQc4znn6for5PM6c82xLxmInL2r3knZu/TtbsunQ+zyPO6mQ4V4ClShUoNp8lSPNFSWiktU07bu+vW54v8ABr4DXfhDT9c1bxzqSah4i8TAi7ljbcIVLbyAxA3OXwzHGMqoHTJ6Oz0n4leGYW0nR1try0DExSFk+TJ7BiCPXHIr0WivmMy4PwWYVKdenUqUasE4qdOXLJxbu4ttNNN66rR7WN8RxLjcZXqVsUoz52nyuPuqysrJWtZaem9zz1fhhZ33hbXNO8X3ivLrcLJcTBuIBncGDHqQ4DZPGVH4+UeFdE/aN8JaKfDHw/vdE13w9I8i2WqxXMDpCpZgxQs4Iw24kbXAbOM19HaxpOn69pV3ouq2y3FnewtBNG3RkYYP0Poexrwb/hnP4i6ALnRfA/xYuLHQLtmLW8hkSRAe3yHBPYkbc+lfpHAuGy7h7KnlFOcI001JRqxc4t6807p353f0e3p8TxA8TmGLWM5ZOVrNwkotLpGz05fxW5558OPCPiXxN4F+LPhXSUXVdXmutLjDLOoW4eO7laRxJIVByFZskgn6mu/8bfs8+IPFXgDwbeaW0Fh4v8MadBbNDcOrxyhPm8ssNy5V8kHlTuIPHI9W+Fnwx0j4WeHP7E02d7qeeTzru7ddrTSYxwOdqgDAGT36kk12VcfFksLn2aVsVG7jJRiunwpK6XS7V15HVwksTwziKWY0JWrRi4taONnKUmmuvxWevprqfOCaP+114yu9P0nWbrTvCVjZTJK99aSQ7pNvTKRu5b/cIVDnnjp9Gwo8cSJJKZXVQGcgAscckgcc+1OorxcNhVhrvmlJv+Z3/wCAfSZtnMs25I+xp0oxvZU48q13bd2383ZdEgooorqPGCiiigAooooAKKKKACrnhnrqf/X6P/REVU6jt31SxkuDY3VqsdxKJSstuzkHYq9Q44+Udu9AHV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V+Uufev02/tPxD/wA/enf+Ab//AB2vmT/hi1f+ikn/AME//wBvr9A4FzvA5N9Y+u1OTm5LaSd7c1/hT7rc+X4ky7E4/wBl9XjzW5r6pb27tdj5kz70Z96+m/8Ahi1f+ikn/wAE/wD9vo/4YtX/AKKSf/BP/wDb6/QP9d8j/wCgj/yWf/yJ8v8A6u5l/wA+vxj/AJngFt488b2Wlf2FZ+M9cg03YY/scWozJBtPUeWG24Ppiuv8WfFux+IPw/ttH8a6RLdeLdIZItP1yNgGmtc/NHcZ5YgZwecnng7i3qH/AAxav/RST/4J/wD7fR/wxav/AEUk/wDgn/8At9cVTibhqrONV1UpRd01Gad+uqjqns09GdEMnziEXDkumrWcotfn06dj5kz70Z96+m/+GLV/6KSf/BP/APb6P+GLV/6KSf8AwT//AG+u3/XfI/8AoI/8ln/8ic/+ruZf8+vxj/mJ+xac/wDCY8/9A/8A9uK+mq83+DPwYtvhDb6qkevSarNqrQmSQ2/kqix79oC7m/56Nk59K9Ir8e4ox1DMs2q4rDSvCXLZ2a2ils7PdH3mTYaphMDCjWVpK9/m2+gUUUV4B6gUUUUAFFFFABRRRQAUUUUAFFFFABRRRQAUUUUAFFFFABRRRQAUUUUAFFFFABRRRQAUUUUAFFFFABRRRQAUUUUAFFFFAB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lRRRQAUUUUAFFeRSfED4ueO76+f4P8Ah7wzFomnXUlmNW8RTz7L+SNtshgjg+YIrAjeSQ3boRXQeCfiDrdxHrWm/E7R7Pw7qfh1Y5by5S4zp89u4JW4jlfG1flYFWOVwMnnjnhiqdTa6W6bVk15P019NVoenWyjEUabnJxbVrxUk5K7SV4rXdpNbpuzSZ3tFZMHi3wrdX91pVt4m0mW9sovPubZL2NpYI8A73QHKrgg5IA5FSaP4k8O+IrF9T8P6/p2p2cbFXuLO6jmiVgMkFkJAI+tbKUXszhlQqxXNKLS06d9vv6GlRWLovjbwZ4ku5bDw74u0XVLmEFpYbK/inkQA4yyoxIGfWuRvPiB4j0658N20tz4bv8A+2vFdzo00mnPJKkVsqTsik7vluF8pVcHIDbgB0xDrQVtd7W+bUfzaN6eAr1JONrNa2ej2cvyTPSKKKK1OMKKKKACiiigAooooAKKKKACiiigAooooAKKKKACiuX8Y/FP4Y/Dua2t/iB8RvC/hmW9Vnto9Y1i3smnVSAxQSupYAkZI6ZFVND+NXwb8To0nhv4teDNWVbq3smax161nAuJywghOyQ/PIUYIvVipwDg0L3tv66fnoD03OzorL1jxT4Z8PXWm2Ov+I9L0y51i5Fnp0N5eRwveTkZEUKuQZHx/CuT7VLd69odhqthoV9rVhb6lqglaxs5blEnuhEA0pijJ3PsDAttBwCM4zQtdgL9FFUdM1zRNb00azo2sWN/p7GQC7tbhJYSUYq/zqSvysrA88FSD0obtuBeorhYvippGseIPCth4Ov/AA5rmi+JVvWXV4fEVtsZrcDMVrEm97uTJYsF2qioxZ84Vtnxd8Rfh94Ajt5fHnjrw94bS7Yrbtq+pwWYlYdQhlZdx+lD03Dd2R0NFZlz4m8N2WkQ6/eeINNg0u5aFYb2W7jW3kMzKkQWQnaxdnVVwfmLADJIqfV9Y0jw/ps+sa9qtnpthaqGnurudYYYlyBlnYhVGSBye9D03DcuUVFc3VrZWst9eXMUFvBG0ss0rhUjRRlmZjwAACSTxio7LUdP1LT4NW06/t7qxuoVuILmCVXiliYbldXBwykEEEHBBzRffyAs0Vm2/ibw5eaAniu08QabPokkH2pNSju42tWhxnzBKDsKY53ZxWf4R+I/w9+IC3D+A/Hnh3xItmQtwdI1SC8EJPQP5TNtPB60W1sHS50VFUdW1zRNAghutd1ix02G4uIrSGS7uEhWSeVgkUSliAXdiFVRySQACazvGHxA8B/D2zg1Hx9420Dw1aXUvkwT6xqUNnHLJgnYrSsoZsAnA5wKV1a4W6G/RXB6H8fPgX4n1a20Dw18afAmranev5dtZWPiOznnnfGdqRpIWY4B4A7VseMviX8Ofh0to/xB8f8Ahvwwt+XFqdZ1WCyE5TG/y/NZd23cucZxuGetN6asFq7I6SiuH8OfHP4JeMNZt/DvhH4xeCNb1W73fZ7DTvENpc3E21SzbI45CzYVWY4HABPatCbxfd23xItfAs2nad9mvtIm1KC6XV4vte+KVEdWsmCyGPEiYmjLqGyrhMoXdndLv+ib/Rh0b7f52OooqjNruiW2sWvh641ixi1W9hlubaxe4RbieKMqJJEjJ3Mql0DMAQNy56inanrOj6Ktu+sarZ2C3dzHZ25uZ1iE1xIcRxJuI3Ox4CjknoKX9fp+YFyisvXPFPhnwwbIeJfEel6T/ad0ljZfbryOD7TcvnbDHvI3yHBwq5Jx0qfS9a0fW47iXRdWs79LS5ls52tZ0lEVxE22SJypO11YEMp5B4IFC1/r+u6+8Nv6/rs/uLtFUtP1rR9WmvbfStWs72XTLg2d6lvOkjWs4RX8qQKSUfY6NtbBwynGCKw9N+Kvwv1jxLL4M0j4keFr7xBAWWXSbbWLeW8Qr94NCrlxjvkcULXRA9NWdTRWV4qu72w8Napf6fq2naXcW1pLMl7qMHnWtvtUsZJU82HcgAJP71OP4h1rnfhV4s8V6/8ADSw8XfEqx0nR76aGW6ma0uontTaBmMVxujmmjQPEFkKrPKq7seYwGaV1q+363/y/rULPTz/r+v8Ahjt6KpaTreja9pNtr2havZajpl5EJ7a9tLhJoJoiMh0kUlWUjuDinaTq+k6/pltrWhapaalp97GJra7tJ1mhmjPR0dSVZT6g4ptWdmCd1dFuiud8W/Ef4eeAfs3/AAnfjzw74c+2Nttv7W1SCz84+ieay7j9K0bvxJ4dsLC01W+17Treyv5YILS5lukSK4lmYLCkbk4dpGZQoBJYkAZzQtdvT5g9DRorzjS/FfxF0Hxp4mi+Jq+HrHwNaC3bR/EDeXp4kmml2LbMr3cxkI3xp5rLb7pDtSIghq7nWdc0Tw5p76v4h1ix0uxiZEe6vbhIIlZ3CIC7kAFnZVAzyWAHJoWqT7/1b1B6Nrt/X9fc9S9RRWcPEfh5tfbwouu6cdbS0F+2mi6T7ULYvsExizv8vcCu/GM8ZzR5B5mjRVM6zo66uvh9tVsxqj2xvFsTOv2hrcMEMojzuKBiFLYxkgZzWD4l+LHws8GarDoXjD4leFdC1K5AMNnqWs21rPICcArHI4Y57YFC1tbqB1VFUb/XdE0qG1uNU1ixs4r6eK1tXnuEjWeaQ4jjQsQGdjwqjJPbNO1bWdH0Gz/tDXNVs9OtTLFB593OsMfmSOEjTcxA3M7KqjqWYAcmj/hgLlFZtj4k8O6nZXepabr2nXdpp801vdzwXSSR28sJIljkZSQjIQQwOCpBziuT+FHxf8PfFG11JLHWPC82o6XeTW89vofiW11iMwq2I5w8JDKHXHyyIjKwYYIAZhauy7X+QPRXfe3z/r/I76isTSvHHgvXbi0tdE8X6JqE+oQTXNpHa6hFK9xDDII5ZIwrEuqSEIzDIViAcHipPFPjDwl4G0lte8beKdI8P6YsixNe6pfRWkAdvuqZJGVcnsM80m0ld/10/MLXdjXorlPCHxY+FnxBuprLwF8S/CviS4t08yaHSNZtrx41zjcyxOxA9zUuteLL5Jxa+C9M0/xNc2Gp29jrlpDq0UNzpsUoVjIUYFWdUdJPKdoy0ZJUk7Varapd/wDhvu89kB01FY2oeMvCGkrqz6r4r0eyXQYEudVNxfRRiwhcEpJPuYeUrBWIZ8AgHHSrlzrWj2ejy+IbvVrODSobY3kl9JOi26W4XeZWkJ2hAvzbicY5ziputwSu7Iu0VQvNe0LTtGfxFqGtWFrpMcIuHv5rlEt1iIyJDITtCkEHOcc1m+EPiL8PviDDPceAvHfh7xLFasFnfSNUgvFiJ6BjEzBT9aqzu12C+lzoaKzPEfifw34O0efxF4u8Q6ZoelWu3z77UruO2t4tzBV3SSEKuWIAyeSQKxPCXxf+E3j6/k0vwJ8UPCXiO9iTzZLbSdbtryVE/vFInYge+KS10QPRXZ11FUtP1rR9WmvbfStWs72XTLg2d6lvOkjWs4RX8qQKSUfY6NtbBwynGCKLPWtH1C+vtLsNWs7m90t0jvreGdHltXdA6LKgOULIysAwGQQRwaALtFUbPXNE1HUL/SNP1ixur7SmjS/tYbhHltGkQOglQHMZZCGAYDIORxRq+uaL4ftUvte1iy022knitkmvLhIUaaVwkcYZyAWd2VVXqSQBkmgC9RWdr3iLw/4V0uXW/FGu6fo+nQsiy3l/dJbwIzsEQM7kKCzMqjJ5JAHJqXVtZ0fQNNn1nXdVs9O0+2UPNd3c6wwxKSACzsQqjJA5PejzAuUVSg1rRrrVLrQ7XVrKbUrGKKe6s450aeCOXd5TvGDuVX8t9pIAOxsZwaF1rR31h/DyatZtqsVst49iJ0NwtuzMiymPO4IWVlDYwSpGcg0eQF2iuX1j4qfDDw74gg8JeIPiP4X0zXLoqINMvNYt4buUt93bC7h2z2wOa6Z3SNDI7hVUElicAD1o6X6B1sOormfDPxP+GvjTUbrR/B3xD8M69f2IJurXTNWt7qaAA4O9I3LLzxyBWXrvx4+B3hfWLnw94m+M3gXSNVs3EdxY3/iKzt7iFiAQrxvIGU4IOCOhFHbzDv5HdUVmXHijw1aaB/wlV34i0yHRPKW4/tKS7jW18psbX80nZtORg5wcirOp6ppmi6bc6zrGo2thYWUL3FzdXMyxQwRKMs7uxCqoAJJJwAKH7u4L3ti1RWbq/ibw34f0Z/EeveINN03SYkEj395dxw26oejGRyFAORg5qv4V8a+DfHenHWPBHi3RvENgrmM3WlX8V3CHHVd8TMufbNFt12Don3Nqis7RvEfh7xGt2/h7XdO1RbC7ksLs2V0k4t7mM4khk2E7JFJG5DgjuKl07WdH1drtNJ1WzvW0+5azuxbzrIbedQC0Um0nY4DKSpwQCOOaP+H+X9NBt+Rcork9O+Lfwp1jxI/g7SPib4TvtfjZkfSrbWraW8Vl+8DCrlwR3GOK6yjpcOtgormPEnxQ+GngzU7bRfGHxE8M6FqF7j7Naalq9vazT5OBsSRwzZPHArpGmiSI3DyosSrvLlgFC4znPpjvR0v0DrYfRXMeGPij8M/G+oXOk+DPiJ4Y1++sgTc22l6vb3UsABwd6RuSvPHIrah1vRrnVbjQ7fV7KXUrNEluLNLhGnhR/us8YO5QexI5o/UC7RVO/wBZ0jS5rS31PVbO0lv5hb2kc86xtcSkZCRhiC7Y7DJqPU/EOgaLdafY6zrmn2Fzq1x9k0+G5uUie7n2lvKiViDI+1WbauTgE9qANCiqer6vpOgaXda3r2qWmm6dYxNPdXl3OsMEESjLO7sQqqBySSAKr6V4p8Ma7fX2l6J4j0vUL3TBCb23tbyOWW1Eqb4vNRSSm9PmXcBuHIyKNw2NSiqdvrOj3mpXmjWmq2c+oaesT3lpHOrTW6yAmMyIDuQMFYrkDODjpVygAooooAKKKKACiiigAoqn/bGk/wDQUtP+/wCv+NH9saT/ANBS0/7/AK/40AXKKp/2xpP/AEFLT/v+v+NH9saT/wBBS0/7/r/jQBcoqn/bGk/9BS0/7/r/AI0f2xpP/QUtP+/6/wCNAFyiqf8AbGk/9BS0/wC/6/41PBc290hktriOZQcFo3DDPpxQBLRRRQAUUUUAFFFFABRRRQAUUUUAFFFFABRRRQAUUUUAFFFFABRRRQAUUUUAFFFFABSEZBHqKWik0mrMDwb4ceNtB8HeALv4Q+IPGlh4K8V+H1ubKO51MRop3O5hvIxMVjmDBg2M8nOeDXIX3i/xVrXhr4n6DefFeLx/o1h4UeUajbaRDaQQ3bMwMQeIESHYFbIYj5unBr6S17wn4V8UpHH4n8M6Vq6wkmNb+yjuAhPXG8HH4VKnhzw8mjN4dTQtOXSnjMTWItUFuyHqpjxtIPpjFeZVwVatBwlP7Lj11vFrVXtpe+260tsfV0s9wlKpLEexvOclN3UHZ8yk3GTjzq9mlHmSV9W+vhfiL4V+ALW8+FENr4ZtITqd8bfUZI12yX8bWUkrrcOPmmDPGpO8nPI6EisrxtZeGPh/ffFmy0rwvp8elXOm6CH09JJLOyWSaWSIySeQVZIxkM4TG4Ag/eNfR8ukaTO1m8+l2kjac2+zLwKTbNtK5jyPkO0lcjHBI6UyXQtEnmvLibR7GSXUYVt7x2t0LXMSghUkJGXUBmwDkcn1rWrglNzcLLmk3t0cOW336/8ABM6PEU48iruUkkk1zPVqsql79HZWT3TPlDw7Homm/G/4e/2Z4t8AXl1Nc3IltPB2lxQQQxm3cfvLhGLSEngIxz1PfnrdD/5lL/sq2sf+3te5af4B8CaQIV0rwVoNkLecXUIt9Nhj8uYAgSLtUYcBiNw5wT61cj8NeHIvJ8rw/pqfZ7t7+HbaRjy7l92+ZeOJG3NlxydxyeTWeHwEqLTb+1fr/NTdtW/5H9/TY6cZxJRxNrQekeW75e1XXRJf8vF3emrbZLrWlR63pN3pMt5e2i3cTRefZXDwTxZ6MkiEFWB5B/PI4riPhD8M/Efw/tb9/FnxD1zxVf3czLFJfX00sUNuGOwLG7EByMFm9eBwMt6JRXdKjCVRVGtUfNU8bXpYeeFg/cm03ounnuvO2+lwooorU5AooooAKKKKACiiigAooooAKKKKACiiigD5J/aistWv/wBojwRDo37OuifGaYeDtYZtB1e+srWG3X7ZZf6UHvEeMspITAG7EpwcA1PqHw21PVf2bfHV/F+y/wCG/gz4tsZotZ0/TNEuLC5a9l00x3drM01nGi5MiyxhGBIyx6NXvt58O/tfxe0r4rf2xs/szw7faD9g+z58z7RcW03m+Zu42/Ztu3ac785GMHsJI0ljaKRAyOCrKRkEHqKS5oUFGHxe98nzyknpv0et9/JWtuMqvNJXjp81ypNfmun+fyB8cYn+O2pan408KR/aj8L/AARYeLNAZcNnWLmeO/jCns4t9PjTjnbdsO9dpbSah8b/AIx6t4o8C+J/7FPh/wCHdtaaFrH2SO8Wy1DWSbgziFzskKQ29qdpOCJMd67j4B/AWw+BvhTWPC48QS6+NW1F7n7RPb+U0dosMdvbWmNzblhghjjDZG7BOBmsv4Tfs8al8GfhX4k8B+DviPNHrmszTy2PiCbS0lbTgII7ezUW7uyyrbwwwqAzAPtJIG4iqfKr8qdkm4rreV1JN33tKye3ub7GfvNJN63SfpHlaa3srxba3fO9Nz2O0juIbSGG7uftE6Rqsk2wJ5jgcttHAyecDpmvgHwb4q8TeIPBvgn4f/EfRNV8L/BTUPEuraNqmswzhH1u+fUJ2gtpih322nyOTE0nBkcbCUQ5b7+tI7iG0hhu7n7ROkarJNsCeY4HLbRwMnnA6Zrzrw18C/Dlh8GLj4J+LpY/EWj3y38d2zweR5qXNzLPgKGYqyGUAMGzlAwweBFS/tOda26bJ6r/AINtLJ2bTtYcLOCjqvPdrR+evS+t30avc5b4jaZpui/Hr4BaRo9hb2NjZNr8FtbW8YjihjXTQFRFXAVQAAAOBXK/Ar4Q/DL4wjxj8Xfix4J0Txh4l1jxXq+nMddsor9dNtLK8ktre0hjmDLEqpGGO0BmLkkniu58KfAXxJo918M73xR8UJfEdx8NTqUUFzPpfl3GoW1xb+RCkz+cw8yJMbpcfvMZKqSScjxh+zb48h8X6z4w+Avx/wBW+GUnia5F7renf2Ha6xYXN1tCtcRQ3BHkSuAN7KfmIBIqnZTvvo1f1ad/uTva79U2JJuCW1mtPRSVvxTV7LTo0cZ8aPh94X+Cv7P3inw18Jmm1VbbxloWq2nhh9SiEen3E2qWci2UJIzbRSON4EhIUysw+XiuY/aB+L/7U2u/B7xLpHjP9jz/AIRfRLqCKO91j/hYOnXv2OPzo/3nkRoHk5wNqnPNezWP7Lmlab8NL3wTF401O+1vW/EOn+Jdc8SapGLm71K7truCf5lDIqIVgWJFU4jXHDEHd6D8XPh//wALT+HGufD/APtb+zP7ZgWH7X9n8/ysSK+dm5d33cfeHWhLlTvrrt0+GK8na6a6OyvoVe+2m+vXVt+a8/V9Sf4lf8kx8Vf9gG+/9J3r5i+GHxo/a1sfhB4U07R/2Kv7T0y38OWUNrqP/Cx9Mh+0wLbIEm8pk3JuUBth5GcGvrHxLon/AAkXhjVfDn2n7P8A2nYT2XnbN/l+ZGU3bcjOM5xkZ9apeCvCX/CH+ANC8Df2h9r/ALF0i20r7V5Xl+b5UKx+Zsydududu44zjJ61lKLarf3lGy729pf7rrqt/uE7Kku3NfyvyW++z+77/kP4d+HdL+K/hr9m74P+O4Wn8IzeCLnxNe6S0rLDql5a/ZY4IZtpHmRx+e8hj+6xVdwIFd78e/g98Mfg5Y+GvjN8JvBejeDvFHh/xHpNnGdBs47FNTtby9htrizniiCrMrpKSMgsrICCOc9jc/svaXdfCTwP8P18barpviP4eQRjQfFmkoLa7tp1TYzCNi6tFIvyyQsWVl4J6EUvCX7NXji58WaP4t+Pfx+1f4mv4auvt2iacdFtdH0+3ugMLcSwW+RcSp/AzH5SSQMmunmXtE1paXM33XNf7+X3bPSyV3bQhr3Gt7xtbs7W+6/vXWqbdlojxz9tL4w/BbVPilafBj4q/Ec+GNM8PaDc60ssNpdXLHXrhDFp7EW0blTbo0k/zY+Z4sZxx7j8F/EHw5/a2+A3hHxr468HeHPFBkhxd22qaZDeRW+oxZinZEmVtmWDEHAOxx61s+FvDT/AzR9Y1jUo9b8a614z8W/bdTudJ0rMivdzJBETD5jeXbW0KxKzbzhImfHOK1/AfwtbwD468deJ9N14PpHjW+t9W/sf7LtFlfrCIriZZd53CYJGxXYMMpOTu4zpK1PlnrfX0lvb7pWut+WOna6us7x6aesdr/Nrms9uaXz8h/ZA+EHwmg8Map4rh+F3hGPW9M8ceJYbLUl0S2F1axxancRxJFKE3oqIAqhSAqgAYFe7+M/hp8OfiIlqvxA8AeG/E62G82o1nSoL0W5fG/y/NVtm7aucYztGelZvwi+Gn/Cq/Dmo+H/7a/tT7fr+q65532byNn227kuPK27mzs8zbuyN2M4GcV2x5GKmz9lCL3UY/fypP8SY3UpS7uX3Nu34M+a/2LfhR8LLH4P+FvHdn8NfCtv4kin1QJrMWjWyXyj7bcxcThPMH7v5Pvfd46cV82eNP2tfgvH8YNW+On/Cxc+L/DHi220bSNGSyu3SfwvDut7xFlWPyN0zTz3Qy/8AyxhHXivtPw18F9a8H/AS5+DXh3x79k1KS11C2t9f/s3Jt2uppZDIsHmjLIJSB+86qG9q7Hw/4A8M+Hfh7YfDG0sEk0Gw0lNFFvIMiS2WLyireu5c59cmq5pKftFry2su+t3r025Xo7qcirRceR/abu+y6eu91tZxR5f4mvLXUP2s/hXf2M6T21z4J8STQyocq6NNpxVge4IINJ+17rF74f8ABPhDW9N0G81u7svHmgzQabZ7RNdyC4O2JCxCgscDJOBnJq18Nf2ddQ8Bat8PdT1D4hPrf/CvtA1Tw5bCTTfKe5tbmaBoNz+a2DDHbpHnB3/e+Toe7+JXw+/4WHa+Hrb+1/7P/sHxHp2v7vs/m+d9lk3+V95du7pu5x6GpcUvZqL0U0/NL2vNftfl169iFzfvXJXbi15N+zUfWzenQ8W/Z8W48dfFnxZ4l+OdmYvi34Wm+z2mhyuJLLQtInGYZdOPSXzhkS3P3yyFCEUBTx3w0+KP7R3hS/8AiFo/w1/ZY/4TrRE+IPiN49Y/4Tiw0zfI185dPImQuNp4znB7V9AfEv4Nnxp4x8J/Erwv4lPhnxd4UuCiagtp9pjvtOk/4+LC4i3pvifgqd2Y3AZec52Phj8PP+FcWGv2X9sf2j/bniTVPEG77P5Pk/bJ2l8nG5t2zdjdxnGcDpVQ6N6Wi426fFF+e9m315k77pu5fC1veSl6e7NNfK6S6crXVO3yRbeLPH2rfCz4oQeJtBuvAGseNvjFpfhzW7W11SO7l0q1vINLgn23UQCEtESA64x5nqK9u8a/sefs3f8ACt77RdI+GHh/w3Ppti81hrumWqW2p2M0SFo7gXg/fM6MA2Xc5x82a6n/AIUB4a1TRfiV4a8X3R1jSfiRrb6xPAsRgeyJtbaFVRwxJdGtVkWQbSGI4+XJ88n/AGVPiz4ggfwb4/8A2t/GHiD4euogl0MaRZ2l/d2w/wCWFzqcf76VWHyyfKpcEgkZqZJzpKnH3Zcsde1oRjbv7sk2t93r1dKSjU53qk5ad7ybv0XvJpPbb7vPvi7+0boB/Zh+D1h8XvFA0Q/Fa207/hJL37PLKw0uOJJr5hHCjOfP+SHAUj/SSegNbH7Nfxi8DePPgV8Uvhz4H8SprWmeAYtStNGufJmhaXRZoJZLIFJlWQGIb7flR/qAeQQT754Z+ENp4e+KGo/EU6nFLCNBsvDWg6XDZ+TFo9hCS8iK28+YZJNhJCphYo1wcZNDx38E28WfEOP4g6R4nGjzXPhfUfCur2/2LzxqFrOA0DFvMXY0Eu9hw24SMvy5zSxS9rTrKK+NT8rXXu+uyXRJzl01aw/7qVK7+Dk+dvi9N33vyR2PEv2bLu7+AeieDPhxrF1NJ4G+JHh+11PwtdzyFhp2svaLLd6azHosxLzw5/i81Bk4r2T9kz/k2n4bf9i7af8AoFW/EHwH0HxX8CbH4I6/qUsqadpFnYWurQR+TPbXdrGqw3sIDExyK6K4Ab1GSCa6D4Q+AG+FXww8MfDhtYOrHw5pkGnG+MHk/aDGuN/l7m25643H610VZKVWo1tdWfdLmt81dL0tu7nPRi4U4J7218npf79/W/Sx4b+z98Hfhh8YNE8RfGL4seBdE8X+KfEviTWILl9esor/APs+3tL6a2t7SBZQywokcS/dAJLEknjDfiJ8OfA/wi+HGj+C/A2uTy6VbfFfw1eDS5rxJk0Xz9UtpPssQADRRcmRUckjzCQcEAdH4r/Zp8f2fizWvFHwE/aE1b4ZxeJrs6hrOl/2Fa6xYzXbDElxDFcEfZ5JMAuVJ3HnFa1p+yp4IX4Qa38K9V8QeINRu/El8NZ1XxNLdhdVn1VXSSO9WQDCNG0UWxQNqqgHPJOVJunyTWnLyad+WUW12t7rs3re11q7bztKUl/M5a9lJSS89LpWWlr66Im/a5ZV+Bmo7mAzrWgAZPU/2xZ147+2z8XfgofHfhf4E/Gfxr/YfhaawuvEGumO1ubhp32NBYQbbeN2H71pLjJAANtHzyM91pv7L/xR17W9If43/tN614/8NaDqFvqlloKeHrPSkmuYGDQG7mhJe5VWCttOAWUE16l8O/hk/gnxB408Wapr39s6x4z1gX89x9m8gW9rHEsVraKu9srEin5sjczu2FzgS4cy5W+rf4RSXk73kmtPdXew41HHZa7ffe/qrK3R+95XOQ/ZB+Mdt8bPgboviP8AtiHU9S0tpNE1S5jVlE1zbHZ521wGXzY/LmAYAgS4IBFeYfGXwP4t1n9qDV/iJ8NJZP8AhNfAXgnR9T0q084pDqkLXt+t1p8o6ETRrhWP3ZFjORg1734a+FreFfiz4t+I+la6E0/xjaWX2/R/svA1C3DRi7WXfgF4SiMmzny1bd2q5Y/D37H8W9X+KX9r7/7V0Cx0P7D9nx5f2ee4l83zN3O77RjbtGNmcnOBc5OdWFVaPVvyfLJejTl02s7NboiCUKU6VrrRLzXNF27q0bq973V09meC3vxj03xL48b40eAke7WP4M6xqlrbSJ+9juYLyMtbyJ1EiSIUZezKRVTw38IfgX4F/Z40b4oeMPgRcfGHX/ENjZ6trF3a+HIde1vUru9VXlmTzTkIGkJwrAKozyck+p+Ev2a/D3gr48+JvjPoesSR2XinSns7vw81vm3ju5ZY5J7qNt+F83yl3ps5bLbucVyh/Zc+Kfg5jovwJ/aj1/wL4RMryp4fu/D9lrUdkrMSYrSa4xJBEMnanzbaiKSpqNtX/wCS/vJya9GpLVdldX2p3c276J/f7kIp+qcXp5uztv534Z1/wJe/BXwPpvgTSPG+g6NoHxi0rS00nxnFHDfaY/2tZPsiorMViQzBEV2LgcEnAr2v9rhpF+Dm2CeKGeTxN4bSF5ULqJDrFptyoKlhnsCM+o60yP8AZV8F/wDCn9V+E934o8UXkus6p/b914juL4Nqh1cSJIt4sgUKjq8UeAFAwuOcknA0f9mL4n6z4i0a++OX7TGs/EHQvDmow6tp2hx+HrPSYnu4W3QPdSQEtcBDhgp2gsAT3BuKTai39qMm/SNNO3W94O197q73Id1ea7NJf9vTav0+0r2fR26GX8Ufhtour+Pvhp8CfEnkyeGPF+oa74q8S2tnEbG31m+t0ilSBo0bIiMkxlaMsxbyQXZjuYxftJ/Bn4V/CP4ZXnxq+FPgbQPBXi/wK8Go6XfaHp0dkZz50aPazpDsFxHMrGMo2Sd3BBr2X4wfB/Q/jDoNnp1/q2qaJqujXqanouuaTMIr3TLtQQJI2IIIKlldGBDKxHXBHmmk/svfEHxDrmm3v7QH7RmtfEnR9EvY9QsNCTQ7TRrJ7iNg0T3a2+TdbGCsAxA3AEgjIM01tHaz38tLbdUvdS2slrq7XJr4muby82238m3dvfV6aK7NG8Kad4J/ab+HfhzS4oo4IPAHiKZligWGPzZdRspZCsa/Kil5GIUcAEDtXQftVaRpOv8AhnwRomu6Xaalp198QNAgurS7gWaGeNrjDI6MCrKRwQQQa7XUfht9v+MeifFr+2vL/sfQL/Q/7P8As2fN+0z28vm+bu+Xb9nxt2nO7ORjBzvjv8LNf+Lfg+y0Lwr47/4Q/WNM1iy1qx1f+y01DyJrZy6/uHdVbn+8SOOhpN+5Sur8sk2vL2zl6fDr+G4ktaivvFpPz9mo/meSftLfBb4S/C/4cj4v/DT4feHPB3izwXqen6jpd/oWmw6e8rNdRRPbyeQqebHLHI8ZRsj5+Bmu/wDgvIrfF344pkbx4m01iueQDo1nj+R/Kub0P9mf4o63r+kaj8fv2ldV+I2k6FfxapZ6JB4cs9Es5LuI7onuRblmnVHw6oSBuVSc4wdX4j/s8eNtW8e6h8TPgp8dNU+Gmva9b29triro1tq9lqAgUrFKbefASZVOzeD90AYHJNL3PO9/lfl7/wCHVLye9wtzN9Nvnvp+N0/l2Z5h8ejHLZftWx7g2PB2iq4B6f6Lc8H8CPzpNWvr34M/C/4m/s0eJ7yWXS28D63qnw+v7hyzXOmLZyGbTmdvvTWpYY5JaFkP8Jr0q0/ZYji+EvxA8Dar8RtT1rxT8S4n/t7xXqNojSyzGIRRlLeNkVIo0GEiDAAEjOMY6b9oX4B6F+0D8NJ/Aep6rNo99H+90zWbePfNYT7CjMFDKWR42eN03AMjkZHBGdWDVOUY63Vn879/5W9L7q605ma0aiVSE5acsm/u5bX9Unfe2+rSPJz4P8P/ABo+L/gT4c/Eezj1Twr4S+HVh4mtdDuebXUNQnkNv500Z4mWGOPAVgQDMc9cHHvr/wDZ/wDAP7R/hLTPD/7OfxD+HutWmunw/Z+JNC8LWul+HtZa5iYeRPKrBbmE43jCeYGiypGDn2Xx7+z1aeMdJ8K3OjeN9Z8KeMfBdkLLSPE2kBBKqGNUkjmhfck0DlFYxN3UYYc553wv+zT8QL7xVofiv47/ALRWu/EZvC2oLqmjafBo1poljFdKrKk00Vvkzuu47SWAGTkEEiurmTr83RSk35pyb0635Xy2dl0vY5IxkqHL15UkuzUUrdrc3vad3bUt/tqpLJ+z7qkcHh+HXpW1nQlTSp3RI79jqtri3dpAUVZD8hLAqA3IxXgb6HqumfEf4ba74x/Yv8N/APS9N8V2jt4q0HUNNvpZJpFeKGxlFhHG0cU8kiRtJJuQbgMAkEfWXxx+GepfF34cX3gjRvFn/CM6hPdWV7aar9gW9+yzW11FcI3ks6q/zRAYJxzyD0PmOm/sz/GTxDrOkyfHX9qXUfHvh7R9SttXj0O18KWOjRXF1buJITPJAWaSNXVW8vgEqPSsaHuVOZ/zJ/Jcu1tb6Oyel7XVmzet71JxXVNfen30tr01362On/Z/ZT4x+NqBhuHxCkJGeQDpWnY/lWN4V8X6J4E+In7RvjbX7pYdM0G70u/u5M52xxaJAzAe/GAPUgVN48/Zz8fXPjvWPiH8Dvj9qvw11DxOYH161Oh2usWV5LDGI0nSG4IEMuxVVmU/MFXj1jtP2UbeHwI3gu/+ImqatNr/AIotfE3jTVNRtlkufEJhZH+zYVlW3hJhhUKoYLGhUD5twSvKCjezUIwvvquRc3okm++ysU5KM5StdNt9tHd29b2Xbrc+Zv2b/wBpT4SWnxm8H69pnxFi1LxT8XDd2njuyazu4VtdQllafTdkksaxuIQ7WXyMchkIyBmu+/bW+L3wU1H4l6V8D/i78Qm8N6Fpuh3muXUsNpdXLtq00bQaeMW0bsphDy3PzYG4QmvqP4x/DOy+L3w31n4f3WotpsmoRI1nqCReY9hdxOskFwi7ly0ciI2NwzjGRmqfwh+Ft78N7fxFf+IPFA8SeIvFesSaxquqCy+yLIdiRQwpF5kmyOKKNEA3nOCe+KGlJKC91Rvb0+yl1Ti25Jtu1opX6SpOMnPdy3/Vvo1JWjZLq3pu/nnxN8SNH/aX/YY0jW9Xlivjq+raBouvJCzRh7hdXtYbjHRkDj516ELIvQ1B478Sa54P+BfxK/Zv+IOozXet+E9JhuvD+p3DZfXNANzGsExP8U0JxBL7qjc7817B4i/ZrOr6v42uNL8aDTdK8aazoXiGbTv7N8wW2oafcQyTSq/mrn7QlvErDaNrLvy3K1d/aS/Zx0P9onw1p+mXGtzeH9a0i6W4sNYt4fNeONiBPbugdN8UqDDLuAyEbnbg1fmbdrc71Xa6irr/AAyvb+7dWu1aUuWKj/Ls/m9PmrJ/3knqlr5h4o8dfGbwV+1F49/4VH8B/wDhZH2zwx4b+3/8VRaaP9h2vf8Al/8AHwp83fuf7v3dnPUVh2fxT+Mi/Ej4sfEDx18Hh8P/ABL4f+Eq3Om6Yddt9ZE4huL2SOcyQKFA8zcuwjPyZ6EV9MaD8Ov7E+KPin4lf2x53/CS6XpWm/Yvs+37P9iNyd/mbjv3/aem0bdnU54Yfhnby/FjUviZd6ilxBqfhi38NSaY9qCuyO5mmMhkLfMGE+3Zt/hzk5wInFvRPpPXteMktvNpdf1NIySu2v8An3p35XBtO/o+233+X/Cv9k79nm/+FOjyeJPhx4f8W6l4i0yHUNV1/VrVLzUL+5uIhJLP9qfMqFmckbHG3IxivI7SG68ReC/DH7N2t69qF34M/wCFtan4KuLp7t/OvtGsYJrqCxkmBDMCyJbsQclYtvByK9QX9lX4peGR/wAIt8Kf2q/FXhLwAWcJ4fbRrTULizhcnMFnfy/vbeNQcRjDFABgnrXcah+zL8Obr4OWXwYsJNW06x0udNQ0/Vre7I1O21JZDKL8TkZNwZGZmYjB3sMYOK0lKMpuol7rt7vpJP00ScUtve6K5lGMlBU27y1971jJeurak/8AD1dijr/7MX7PejXOgeLtF8LaH8PNQ8Lalb31prWgW9rpcxIYIYJpAm2WOUN5bK4O7fwQTmuV+F3wf+EvxB+IHxo1fx58LvCPiS/h8evbR3Wr6JbXkyRDS7BhGryozBQWY4Bxlie9WtI/Zg+I+ua9pdz8dv2kda+Ivh7Qb6LUtP0AaDaaTBJcxHMLXjwEtdBGCuFbaC6gnPIMWt/s5fH228d+LfE/ws/asPgvSPFmrf2xPpA8DWWomOf7PDCx8+eTccrAnQAD06kqD5W29bqS9G3Tevm1F7XW3dlPWNl0a/BT/K63tv5HlnjXRtJ+GXgz9pb4S+FY/sXg7RLXRdc06y8wmDTZr7LXMEWSfLj3QrKEGAvmnAANfSP7TEscf7N3xLld1VP+EQ1T5ieP+PV6peE/2bfCWi/DbxV8P/FGtav4ruPHhnl8Ua1qMoF5qM0sYjLAqAsSoiqsaKMIFGMnJPn8v7JPxV8QWcfgb4h/tYeJ/Enw3Ty4pPDx0Kztby7toyCkFxqKfvZVO0BztBcZ6ZzWdWn7WLpN7xSv02afnppbTXrYunUVKpGsls27deny1abeul9LkUXgjwt8bPj3aeFPihpkOt6B4D8DaNqmkaFejfZT3t606S3csJ+WYokCRqHDKu9uMnNWvGXwy8CfA742fC3xl8I/Den+FbjxZrcnhbXNL0eBbWz1KyezuJ1ke3jATzIZIVYOqg4ZgxIxj0D4t/Af/hPtS0nxl4H8dar8P/G2gWz2Wn67pcMc6taOQWtrm2kHl3MOQGCNjawBBHIOZ8M/2efEOg+M7b4m/GP4wat8TfFum28tppVxc6dBptjpkUnEjQWcGUWZ1+VpSSSuBxW/PzTUtrNt+acm7fNPld7W6XSRgoclNx3vFJeTUUr/ACa5lbr2Z4b8MJ774Ea/4i+O8NxcSeCfE3j3X9H8c27OWTTnXVZ47PVkU/dVMiGbHGxkfB2E1c8V3l5f+F/Gngez1a50/T/iB8c4/DOqX1nLskj0+4ht2mVJB93zVj8rd/0175r6T8E/CTSvDPg7xF4J1y4h1/TvEmr6xqV3FNa+XG0OoXMkz27LubcFEpTdkbsZwM4rgvh9+yJ4R8I/B7xN8FPEXiLUvEeia/rM2qW9zIWgvbBf3X2ZUm3sTLB5EZWXjJUfKBweelHlUOdXUYRVu/vU5Si//AZW3TTtslfaq+aUnB2bnJ37aVFGS9OaOmmye7bPOv2ivhz+zB8JfCtt4bb9kzxTfQT2Ms8fiP4eeEoJb3RfI2lZ5L/cskUq8OGcsDsJbIyD9LeHPE8OrfDHTPGejfbruK70KHUrX7eEFzKrW4kTzRH8vmHI3beMk44rxa7/AGYPjhrkE/hLxV+2T4v1HwPcwtazaZD4f0+21OW3Ix5b6kqmRiRwzbAWBPrXs/h/wXqXhfVNLs9E8SmDwfpGgR6PbeH2s0ciaNlEdybpj5hxEvl7Dwc7ic1bTlTnC+stn20lv5/Cla+u+mpGkZxklot131jt+Ld7eWuh4X+zl+z38F/H/wAFtC+InxE8AeHvGnifx5ZLrut6zrVhFe3Ulzcjc6JJIGaFY8+WqxlQoQd8mqXxA+H/AIW07QPhJ+zBpfi3VdV8B634pvtK1cyakJJWtLS2uLpNJeePawjDpHFsJ8zZHtJNb13+yz8S/DV/e2HwO/aa17wB4Q1G6lu5vDp0G01SO1aVi0q2U02HtUJZmCruCsxI9K62X9lz4ct8HrH4P215rdrFpl0NVs9eivSNXh1YOZDqIuMf8fDOzlmxghiuNvFVJxl7yjZXj7vo07drJXSvvtomxpNXi3d2l73qmr97t2btt5tI4D9pD4AfBv4e/B7W/ij8OPAWgeCvFfgCzbXtE1fQrGKxnW4txuWKVogvnJIAY2STdkOe/NcVqepTeHv2u9e+NMsLW40q18HaXrC84j07VY7qCTd6BLkWchJ6CI16VZfsufEfxNqVnD8ef2ldd+IfhjTLuK9tvDyaFZ6Rb3EsTBohevBlrpFZVbY20FlBOeldj4g/Z903xPrvxT1PV9eMlp8TdAsNDktVtMNYfZo7hBMsm/52JuAwG1dpjHJzxLbglPezvb5ar1mvdfZK99XZpRnFwel1a/8A29Fp/wDbtm13b27+N/F6f/hNv2lvh/4sDF9O8G+PbLwlp552m7k0+5utQcdj1sos9mhcete2/tJeA9U8d/Cy9bwwgPijw1cQeJPDr45Go2bebEgPYSANEf8AZlNY+i/s3/2T4T+G3h6bxtLe3vgbxI3ijUNSmsf3mtXkiXPnsy+Z+6LyXTPnL4ChcHqPTvDOleJdLbVz4j8V/wBuLeanNdaePsEdt9gs2C+Xa/IT5uwhj5jfM27npRyuNN04vVSbT87Q1S/xc0knslq9rnNzVFUktHFJryvPR/8Abtk7bt6dbeH/ABK8XaX+0F4b+Ffw/wDDspbTfidJb+ItXTPzR6HZiO4uI39C8zW1uR/00f0NedatpfiHwF8ePi3+0b4LhvL2Xwrr2n2HifRoGLDUvD7aTZvK0cfTz7diZkxgsBIn8QFe7fCb9n3TPhX448UeMLfxBLqMWrs8OjWMlsI00OykuZbqa2iYMd6vcTu+cLhVjXHyAnqPB/w7Xwp4s8deJ31UXq+NdTt9RNsbfYLURWUNt5e7cfMz5O7OFxuxg4yXdqXPBWdm+6Tbj7vdrlVpefNZ6piSWsJarRdrpX97yd3dekdNLHBfB/XdI8T/AB2+KHiPQNQhvtM1PR/C13aXMLbkmhktrlkdT6EEGvb68f8Agd+zlovwI8VeOtX8Na9PPo/i67triy0iSEhNHjjEpMET7zuiLzOVUKoQcc9a9gpu32f+Gvrb5bEq93zf8P0v8wrPvY/P1G2geWZYzBM5EczR5IaMAnaRnqfzrQqpd2lzLcw3VrcRxPEjxkSRFwQxU9mGPu/rSKIpNLj2Hybm7STHysbqVgD2yCxB+hqzZXBurWOcrtLDDAdAQcHHqMjg1XktdVlQxvqFuqsMMUtmDY74Jc4PvirscaRRrFGoVEAVQOwHQUAOooooA8J8b63d+GvB2teIbGOKS502wnuolmBKM6IWAYAgkZHYisAfFbTzeyaX/Y2piSO4/s9r0xR/ZRdm2+0LHxJ5mCp67cZ4JGRntfEPgy88S6FqHh6+0/UY7bUraS1laGIh1R1KkqSpAOD3BrD/AOFOwZlP2bWv32qLqzfIOJlthbhR8n3dgBx1z3xxUNSd0u36/wCX42KVtPn+Wn4/gc14e+Mlje+HbLUdc0TUrW/urC0u4YEhTF+0zrGPsw8w8GVlUCQqQGUng5rUX4o6N5CPLpGrRTvPLZC2aKMyfbUZR9l4cr5pDBl+bYVBbdgHBY/AS2stNj06SfxNdG1tbazsJ59nm2McEiyR+UViAzvVWJcNnaB90batD4KRNCEuD4hnmWWW7Fy4USC9dgxuxtjCiUBVVeNoXIC4Jzq2nK/TX/gfhe/na2lzNJpfd+Wv47eV+tjqByM4xTZHaON3WNpCqkhFxlj6DJAz9SBV0aPq4AB0y8OB1MDc/pTJtE1iWF4ksb6JnUqJEgO5CR1GVIyPcEe1Q9tCl5nOeGvFlh4qWeTTbW8SO22JK88YQLMRl4CMk+ZHwHGMAnAJIIHqngb/AJBM3/Xy3/oK15t4a+HMnhTz10qy1Yx3IRpo5ULh5gMNOTtz5j8bznBIBwDkn03wbbXFrpksdzbyQsZ2IWRCpxtXnmqYkb1FFFIYUUUUAFFFFABRRRQAUUUUAFFFFABRRRQAUUUUAFFFFABRRRQAUUUUAFFFFABRRRQAUUUUAFFFFABRRRQAUUUUAFFFFABRRRQAUUUUAFFFFABRRRQAUUUUAFFFVZtRt4JTE8d0WXqUtZXX81Ug0AWq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oooAKzPE+u2/hfw3q3ia7ieSDSLGe+lRPvMkUbOQPcha065D4w/8AJJPG/wD2Lmpf+k0lZ1ZOFOUlukzpwdONbEU6c9nJJ/Nnzo37fjBiF+EwK54J17Bx/wCA1J/w34//AESVf/B//wDc1fIuR60ZHrXwP9uY/wD5+fhH/I/on/UDh3/oH/8AJ5//ACR9df8ADfj/APRJV/8AB/8A/c1H/Dfj/wDRJV/8H/8A9zV8i5HrWl4d8O634t1q28PeHNPkvtRvGKwwR4BYgEk5JAAABJJIAAJNVHOsxnJRjO7f91f5Ez4E4apRc50LJatuc0ku794+qP8Ahvx/+iSr/wCD/wD+5qP+G/H/AOiSr/4P/wD7mr54n+DvxGhv9J06Lw8LyXXZJItPexvLe7hneP8A1gEsMjRgrglssMAEnABp7/Bn4kC/0nTodBhuZNcuJLSwltNRtbiCaePO+Pzo5GjVxg5VmB4PpWn9p5s+r3t8K300231X3o4/9VeDlryw2b/iy2V7v49lZ37WfZn0J/w34/8A0SVf/B//APc1H/Dfj/8ARJV/8H//ANzV8+n4J/FAf8JHu8KyKPCX/IYLXMAFt8hfgl8SfKM/Ju4I9RmTV/gb8UNES4a88NxyvZ3cFjcw2Wo2t3NBcTECKOSOGR3QuWXG4DOR61X9o5vZS1s/7q/yF/qtwbzKNoXfT2sutn/P2afzXdHv3/Dfj/8ARJV/8H//ANzUf8N+P/0SVf8Awf8A/wBzV85+JvhT488I6bPq+t6PCtpaXIsrqS2v7a7+yzkZEcwhkcxNgjhwOo9avSfA34qRWem3z+FGEWqzWtvbj7Xblw9z/qBInmbod+RgyBR70o5nm0nyxbb0+yuu3Tr07j/1U4P5VPljZ3SftZWbW9vf1t1Pfv8Ahvx/+iSr/wCD/wD+5qP+G/H/AOiSr/4P/wD7mr5j8S+Ctb8Jbl1m40XzY52tpILTXLK8mikGch4oJXdMEEEsAAeOpxWDketYyzrMYO0p2fov8jqpcDcMV489KipLupza/CR9df8ADfj/APRJV/8AB/8A/c1H/Dfj/wDRJV/8H/8A9zV8i5HrRketL+3Mf/z8/CP+Rp/qBw7/ANA//k8//kj9TPhh48tvib4E0rxxaWEllHqaSH7O7hzGySvGw3ADI3IcHA4xxXU15F+yZz+z94V/7fv/AEtnr12vusJUlVw9OpPdpN/NH8/5xh6eDzHEYeirRhOcV6KTS/AKKKK6DzQooooAKKKKACis69vbuK7MEBiCiNXJdCxJJYdiPSovt+o/89Lb/vy3/wAVQBrUVk/b9R/56W3/AH5b/wCKo+36j/z0tv8Avy3/AMVQBrUVU065muUl8/Zujk2AopAI2g9CT61aYhQWPYZpNpK7AWivC/Cv7Y3wl8ZfC2H4s6Hba5Jpr+I7bwvPZNBCL21vZ7hII/NTzSgQ+Yj5Dk7DwCQVr3Sqs1/Xkn+TT+YPSTi91/m1+aa+QUUUUgCiiigAorzHxh8c7fwx8SV+FOj/AA28XeLNe/sIeIpE0Y6ckcdmZ2hyWu7uDLb1+6oJwR74g8NftJfDzxbffD+x0ODV5m+I6aodOZ7VYxaSaeB9piugzho3VsphQ43KecYJcU5K6/q17/k/uCS5XZ/1pf8AJ39D1WiiikAUVjeM/FOn+BvB+ueNdWhuJrHQNOudTuY7ZVaV4oImkcIGKgsQpwCQM4yR1rhbD9orwXrPiXwd4P8AD+ka7q2r+L9Gi8QG2tIIWOj6dIislxfs0oWJTuCgKXZmBCg8El/6+9/km/RNg/dV3tr+Fv8ANL1aR6nRXI/Cf4m6D8Yvh/pXxH8M2l/a6brCytBFfxok6+XK8R3Kjuo+ZCRhjxj6V1pOATgnHpTknBtS6ALRWB4E8W/8J14VsfFX/CM6/wCHvtwc/wBm67ZfZL6Da7J+9iy23O3cOTlWU96f4z8Y6L4E8O3/AIk1uU+TYWs935EbJ506xRtI6xKzKGbajHGR05wOaUvdvcaTk7I3KKwNX8Z6Xo1z4ctbqC6Z/E979htDGqkJJ9nknzJlhhdsTDjJyRxjkb9NpolNOzXXX5BRWbDrXneILrw//ZOpJ9ltIbr7a8GLSXzGkXy0kz80i+XllxwHQ960qQ+tgoorA8V+NdJ8JfY7a5gvL/UdSdo7DTbCHzbq6ZRltq5CqqgjdI7Ki5G5hkZLgb9FcjofxFttR1uLw1rvhnXPDGq3Uby2dtqyQEXaIMv5U1vLLCzKOTHvDgfNtxzW/r2rf2Fol/rX9m3+o/YbeS4+yWEPnXM+xSdkSZG5zjAGRkkUPRXBe87Iv0VlaNr39s3Oo239japY/wBnTpB5l7b+UlzuiSTfCcneo37CeMOjjtmtWm1YSdwooopDCis7VvEGkaHNptvqt4IJNXvBYWS7GbzZyjuE4Bx8sbnJwOOvStGjcNtAooooAKKKKACiioLi/sbSa3t7q8ghlu3MdvHJIFaZwpYqgPLHAJwOwJoAnooooAKKKKACiiigAooooAKKKKACiiigAooooAKKKKACiiigAooooAKKKKACiiigAooooAKKKKACiiigAooooAKKKKACiiigAooooAKKKKACiiigAooooAKKKKACiiigAooooAKKKKACiiigAooooAKKKKACiiigAooooAKKKKACiiigAooooAKKKKACiiigAooooAKKbJJHDG800ipGilmZjgKB1JPYVw/w/wDjP4G+KEWuXfgu7nv7LQtVbSJLxYwIbmVYIZi8DZ+eLbOgD4AbBK5XazOMXNuMdWlf5bfmyKlSNGHtKjsu53VFFFIsK4/4xf8AJIvHH/Yuan/6SyV2Fch8YVZvhH43VFLMfDmpAAdSfs0lZV/4UvR/kdmX/wC+Uv8AFH80flpmjNR76N9fltj+suYkzXoHwR8a6H4K8YXNx4jlmt9O1bSrzSJ7uGMySWYnTAmVRy20gZA5wTjPQ+d76N9aUpulLmtf/g6M5sXh4Y2hLD1NpK2m/qvT7j2f4b6z8M/hf4oiu28fvrUWuabfaRqN1p+k3ESaYkq7Y5kaYJJK2cEqIxgFsFjwek+G3xD+GfwztfCvh1/G66xHB4sfX9Q1C2067SCzgW1kgRAskayu7bgx2oQOmTjJ+dN9G+uujj50JKVOKTVrb7JqVt9rr11eu1vIxWQUcapqtVm+dWl8KvpJJ6R0aUtLaaK6et/sLxJ+0Z8K9R8M65p1hrJS78Q+H78agxsbjM2pbLeC3XOzHzRROdx+UdyDxXK6j+09pGifGXUtY8MaLpU/hfU9VtLrUL+3tbhb6/iijCjPnvhdjEsFWOPJQepJ+Z99G+t5ZxiZKmtLwd721et9dfytocdDg7LaMXB80k01Zvvy9ktuVcvay6pW9m1XxF8PvC/gf4gaLoPjk+Jrzxne2n2VI7C5g+zQQzmcyztOiAyHJXCbvXPPHZ2XxN+FTp4Z1Xxf4ysvEGt6DqOivp+qRaDdWmoWtrHKrXKXjANHMqINqbGdiee9fM2+jfWWGzGphZRdOKtHlsndpcruuvdvV666NHXW4foYiNqlSd7tt+6m7xjG11HRcsUmlZPrc9J+LevWPiHUb3U9P8Z+E9WtrjU557e30vw89hdpE7MytNKbKDzMDAO6RzuOeeWrzrNR76N9cM3zycv6/E9fB4eOCoqjB3S8kvySX4EmaM1Hvo31Fjq5j9H/ANkn/k3zwp/2/f8ApdPXr9eQfskhl/Z88KBlIJF8efQ3s+K9fr9MwH+6Uv8ADH8kfyzxDrm+K/6+T/8ASmFFFFdZ44UUUUAFFFFAGTf/APIRf/rhH/6E9RVLf/8AIRf/AK4R/wDoT1Q1LU7LSbY3d9N5cedo4JLN2AA78UAZ+neLdI1TUDptq0vmfNsZkwsmOuOc9MnkCtquA0nVPBen6r9ugi1CNssEMiqY488HAU7uhI5zXexSxzxJNE4dJFDKw6EHkGgC7pH3bn/rv/7IlXpASjAehqjpH3bn/rv/AOyJWhUyjzRce4H5naZ+zz8WvCPws+FHiLwj4H1uL/hI9e0y18eaEdMmFzA9nrLXFpqTQ7Q6FYg8buwx5bRk8cjrvGPhO40fXNDfxl4D1sePrj4+afdXPiKXTZhDe6S98Wswl4R5csKw+Wq26uxiZCSidT+gdedWf7Pnwi0/xe/ji08KPHqUmqPrpi/tK7NiNSZdrXosjL9lW4Iz++EQfknOTWkJctZVOilzf+TQlb/yS3kna1tip76k+rVvLaa1/wDA/vV973+XtU8JeO7G9vPBn/CvPFU9437RNp4ta4g0a4ksxo8tyki3YuQnlMgAw4Vi0ZzvCgZq/wCDvBHiiT9pK/8AgbaWfleGvhjqOrfEDR52K+SJtViAsYNo+75M8+oMMjoi46V9r1zPhT4ceDvBWr69r/h/TJo9U8TXK3eq3tzez3c9y6ghFMk7uyxoCQkSkIgOFUCojG0VB7Wa/wDJYRT8muRST76W10qpPnbl3d/vlKT9U1OUbdn3Wvw/4E+FPxVtvBPiCDUNI12DxInw68Raf4mtbXwNdWh1rUpoWEQutRmvHXVbrzQWiltoHG1nUmPcFr1r4BfDfWfAXxi8EXOneCtS0XS9Q+DtnD4gm+wyxQzaxDPbhFunIwbpY2lGHPmbQR0HH1ZRWkZuLv8A1tUX3e/f5Ihq8eV/1rD8fcX3s+c/F/w68a+J/wBsE65pHiLxd4T0lfhvHZtrej2No8Us/wDaUjG1Mt3bTxBtpD7VCyYAOcdcTxp+zp4W0/4nfAXwJp3gK61zwPoEPij+1DfWz31t5k9vG4e9dgULSzF2/ecM2cDgAfU9FQtIqPa/4uT/AA5ipSbm597fhFR/JfjY/P8Ai8EePdQ+Dfwz8CeO/hd4kutKsbPxTblpvDdzq13Z3CXbx6bbizlDwQ7odvl3VzCyooGx4wxYzeGvhD4s8aWmnP8AEf4b+IdUlg/Z7GlsdW0u5Zl1qO6lKQ/vF/4+1IVkH+sHysvUGvvqipknJSu9ZX19VNX9Vz/gut26U7T5ktO3T4oyt6e7b5vpZLw19N8Zat+xLJo+saZq9z4qvPhi1tc2c1vIb6S/bSyrRNERvMxkJBXG7dxjNePfAz4SeMf2Y9f+HPiTRNJ8Xa9o3xK0Oz0nx1FcW893d6Vqyxb7W6kQKWhhQO9swICxoqFuRmvtOitak/aVJ1Nuff09669HzfJpPdGSjalGj0je3q+Wz+XL87tbHwj8B/g94w8EWv7Pmt6H8PNV0DxFOviqz8U30mlTQypC8Vw9omoMVyI/NWExiXgHGzrz0Hwj8BeLLDWvhSul+AfEeifEDRry7f4oa/e6dNDHqkBt5lkWW+ceXqXm3DQvEI3l8sDP7sDFfZ1FTN88m+/4at2Xk76rqXUftL+d/wAb6+q6PoeJfsa+Hdf8M/s0eD/D/iXR9R0XVLeK9Wa1vbZoLiAteTsu6ORQVJVgwyOQQehqn4z+HHivQ/AfjezbR4vF+oatoGo28OvqXfV2LQuUgeFt2VLYAFuypuYYgQZNe80U6kvaSlLvf8RxlyyUvO/43PmqH4eaveat4Z8LeN/C15rtzB4qjv8AV9ZfT5Db6nYvpt2IfO4KIsTEQNBnYPl4xNgx2fg4aYbCy8ceAdV1TwJpureKLeDRotGnvY4He8U2EgtERmMIhE6xOqFE3qQVBBr6ZoqXq2/X8kvvSWnZ/cRFcqS7W/8Abvz5tfJWPFPgd4e8aaR4mM/jHT9QjuP+EL0W1ee6BfMqXF6TC0vKvIiPGG+YnJBJOcnoPjH4Tj8Yav8AD/T77QX1XTIvEpm1CIwGWFYRY3QBmABHllyind8p3BTnOD2viPwzpviqyjsNTudWgijkEobTdXu9PkLAEYMltJG5Xk/KSRnBxkCq3hnwTo3hOWeXS73X52uFVXGp+IL/AFFQBnG0XU0gQ88lcE9+lU3zO76O/wCN/wAx7Xt1Vv8AyXl/LU+a08PaDo/jfw3oXjvwHqd/oFnceMltNJj0ee8jjtPt9v8AZitoiMzwBSuwKhVSUYYChhPFpnirTbjR9D8Y6frMqvoWlieyTfdXx0ddQuWu7dVjzJMyo2mrOibmZAR83f6auPDuj3Wv2Xiiez3anp9tPaW0/mONkUzRtIu0HacmKPkgkbeCMnMPibwh4c8YWsVp4i0tLpbaTzreQO0U1vLjHmRSoRJE+CRuRgcEjNRG8YwW7j+Nr7+t9e6uutxytJy/vX+V2np2tbTto+ljwHwloFjF47/4lng298KWQ8Yx6hZ/2haGwgW1i01ore2tRJhWaaSWdxFFny1MgcI3ynhdQ0TxBb6R4j8RXPgqfQxe+A/EcWsrD4eurNY7wiF0iubud3e/kAEhFwTsb5th5YD6p0D4b+EvDmoLq9nbahd38atHFd6rqt3qc8Ct95YpLqWRow3GQhGcDOcCtHxP4X0Xxlo03h/xDbzXGn3OPPgjupYBKoP3HMbKWQ9GQkqwyGBBxTta1u1v/JeVv7tfVLbW7jJqXM+6/BuX5vz076W8Cn8AXviPxpDDrfhK8vtFufHdpezCazdraW1Xw6I/Mfja0PmgRkn5S3yHOcVDaeDxpjWFn448A6rqngTTdW8UW8GjRaNPexwO94psJFtERmMIhEyxOqFE3ggqCDX0wAFAVQAAMAClpy1fyt+EVf1SWnZsmN1FJ9Lfhzfnza97Hyhc/C7xRqnhfxFceMPCOpajrth8NrGPS5JoXuJotRjkvmjWJxnddxgwjchLgtwfnJPRa54A1rSLrxpYeFPCt/b6Rfaf4Xu762soHj/tILdznU1UjHm3D26gScl3yoOSwz9G0UN3187/AIt691rr3sG/9dlFfL4dO12fMcngexuNY0zXdO+Gt5D4NsPHdld6XYSeHpVeztzYPHcTR2TR+bBC115TEbFG5PMwB8x1tF8M6tD4902Y+E9Vj8ZxeL7+81bXzYSrBPobGcxR/bCPLkj8prZFtwxZXTOxdpavoailH3Wmun+Ufw93VdU2gl7ys+1v/Sv/AJJ/NJnkXxOtdM17xF4U1zxX4T1PxB4IWyv1uLD+w7m8Md+5h+zzTWQjaU4RbhQxjOxnBO3INcDqHhbUJdRvTB4A8Sx+J59R0WXwdqF1ay3D6VpkaWwlhkvd0iW5Qpdeajy5k39JN2K+m6KIe40/63v9/S/SOiCT5lb+v+G7rq9T5p0v4S21ze+HdS1PwHPJdXvj/Xhq0s1k+6TSpGv2RJiRzaOwhYI37piwOCX59K+DWmHSvh/F4M1zRb62SXUNct4LSeylEUdit/OIkJK7Y4zC0flgkBkxsyBx6ZRRZcnI9v8AgJfp+LHJ3lzrR3v+Mn+v4I+XtW+G/ivXfCv9k+IvDmqXK+Eb3SfCmmfunaS7sk1WCSe8UryUa2jtNzjG0xTc4Ga7bRvBE2lX3j7wjovww0660G71yzk0ywvY1tNKgQ2EDSTxjY3AmDf6lCfM6lTlh7XRTvpZ9b3+fK397V/mLrdf8N2+5afmc54B8Mar4S0AaTrHiS41qfznlEsvmFYUbGIYzK8kpRccGSR25PzYwB0dFFDd9WJKwUUUUhhRRRQAUUUUAFFFFABRRRQAUUUUAFFFFABRRRQAUUUUAFFFFABRRRQAUUUUAFFFFABRRRQAUUUUAFFFFABRRRQAUUUUAFFFFABRRRQAUUUUAFFFFABRRRQAUUUUAFFFFABRRRQAUUUUAFFFFABRRRQAUUUUAFFFFABRRRQAUUUUAFFFFABRRRQAUUUUANdEkRo5EDIwKsrDIIPUEV5B8NdB1nTvF3xVnu9FvbW31DxmLmyeS2dEuIP7I02PzIyRh03xyJuXI3Iw6g17DRV0p+ym5rqmvvcX/wC2/iYYugsXRdGTsrp/df8AzCivl79iTxh4t8V/8Jn/AMJT4p1fWfsv9neR/aF9LceVu+07tu9jtztXOOuB6V9Q1xYLFLG0I14qyd/wdj3c8ymeR4+pgKklJwtqttYqX6hTZI45o2ilRXRwVZWGQwPUEdxTqRmVFLuwVVGSScACup+Z5K8jkm+EPwmdizfC/wAJFicknRLbJP8A3xR/wp/4Sf8ARLvCP/gktv8A4iul03U9N1mxh1PSNQtr6zuF3w3FtKssUi+qspII+hptxqul2t/a6Vdalaw3t8JGtbaSZVlnCAFyiE5baCCcA4yM1j7Cj/KvuR3/AF7HXcfaTuvN9N+vQ5z/AIU/8JP+iXeEf/BJbf8AxFH/AAp/4Sf9Eu8I/wDgktv/AIiuuoo+r0f5F9yI/tHGf8/Zf+BP/M5H/hT/AMJP+iXeEf8AwSW3/wARR/wp/wCEn/RLvCP/AIJLb/4iuuoo+r0f5F9yD+0cZ/z9l/4E/wDM5H/hT/wk/wCiXeEf/BJbf/EUf8Kf+En/AES7wj/4JLb/AOIrrqKPq9H+Rfcg/tHGf8/Zf+BP/M5H/hT/AMJP+iXeEf8AwSW3/wARR/wp/wCEn/RLvCP/AIJLb/4iuuoo+r0f5F9yD+0cZ/z9l/4E/wDM5H/hT/wk/wCiXeEf/BJbf/EUf8Kf+En/AES7wj/4JLb/AOIrrqKPq9H+Rfcg/tHGf8/Zf+BP/M5H/hT/AMJP+iXeEf8AwSW3/wARR/wp/wCEn/RLvCP/AIJLb/4iuuoo+r0f5F9yD+0cZ/z9l/4E/wDMgsbGx0y0i0/TbOC0tYFCRQQRiOONR0CqMAD2FT0UVslbRHI25O73CiiigQUUUUAFFFFAGTf/APIRf/rhH/6E9UNR0ux1aBbbUIPNjVw4XcV+bBGeCPU1tXOnJczef9oljbaEITbggEkdQfU1F/ZC/wDP9c/+Of8AxNAHM/8ACFeGf+gb/wCRpP8A4qtiCCK2gjtoF2xxIERc5woGAOavf2Qv/P8AXP8A45/8TR/ZC/8AP9c/+Of/ABNABpH3bn/rv/7IlWrt7iO1mezijknWNjEkkhRGfHAZgGKgnGSAceh6UlpaJZo6rI7723kvjOcAdgPQVMQCCD3qZJuLS3GtzyTwT8T/ABnqXhDwlBJodlrPifXtOn1Fw+ofZoPs0JUGR3WA7XZpI1CKhGScsAM11knxGtH+Fs/xPsdNllhh0uXUhZySCNyUUloiwBAOVK5AI7jNU7b4Q6Vp+l6Tp+leJ9esZ9DSe3sb6CS3+0RW02N9ud0JRo/lXBZC4Kg7s81sy+AtAbwHL8ObdZ7bSZdPfTcxSZlWNlKlgzA5fknJB5Oaqbupcu/T8f8AgfO9tAjZSXNt/X/Bt5b6nFap8ZvE+jx6vJffD22X+xdMg1y5C61n/QZd4GP3HM48t8x/c4/1nTL/ABH8ftB8PeJL3R5V0r7NpVxbWt6bjWY4L5nmCNut7QqTMiCRCx3L/EFDFa6XWvhhoGuprSXd5qCDXdGh0O58uRBsgjMhVkyhw/71sk5HA49XXPw4s5NauNXsPEmvaXHfSwT39nY3KRQ3ckQVVdm2GVCVRFby3QMFAOecvTnXb/g/5fO5GvL5/wDAX63+Ru6uXaSwtBLIkd1cmOUxuUYqIpHwGHI5Ren071xfhv4jfDDxf4luPB/h7xTqt1rNnvNzZn7fG9vsOG8zeoCYPHzEckDqQK7jUbW4na1ntRG0lpMZgkjFVfMbpjcAcffz0PTHfNUrbTp7O/vNVtPDejQXuoeX9ruY5ystxsG1PMYQ5faOBnOB0pFF3Rria80exu7ht0s9tFI7YxlioJOB7mrtVtNtDp+nWtgZN5toUh3Yxu2qBnHbpVm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R/wBgX/me/wDuF/8At1X1xXy9+xJ4P8W+FP8AhM/+Ep8Lavo32r+zvI/tCxlt/N2/ad23eo3Y3LnHTI9a+oa8rJIuGApqSs9f/SmfXcd1IVuIMROm00+TVar4IhVe/wD+PG5/64v/AOgmrFIyq6lHUMrDBBGQRXpVI88HHuj5OL5WmfN3w21zxVF4a+C/g/QvEk+kWWvaRqzXrwW0EsjGEI0ZUyo4UgsexBzyDxiro/ibxB8QNZ+Cms6x4iOnarfW/iO2lv7eGEO7xlI9yJIrRhmEYOChHJwOmPoi18L+GbE6ebLw7pludJSSPT/KtI0+yI+N6xYH7sNgZC4zjmqk/wAP/Ad1ZW2m3PgnQJrSzWVbaCTTYWjhEpzKEUrhQ5ALY6nrmuR4Wpp734v5enXY+qln2ElUlU9jZvn1tFv31WTv/N/Eho/5LHkPhD4l+OPGkvhLwxdeJxpP9pJrDTa5a2sHmaibOfyoxCsqNEu5T5j/ACH7vy7RWN4q+N3xB0r4caD4003W7ObUJL7VNLktFsg8Wpww+ao1FAqs6rEI1kYKdhBI9BXv994R8J6npMGgal4Y0m70y12+RZT2UUkEW0YXbGVKrgcDA4qb/hHPDwnt7oaDp3nWlu1pbyfZU3QwN96JDjKocDKjjjpUSwuIcOVVNbLXXV6a2W2zVl/NfdIyhnGXRqqo8MnHmb5bR2fPpe19eaP+Hk93dcsXhOWSfwzpVxLr41t5bSKQ6kERBdllB8wKgCgHOQAOla1VdM0vTNFsYdL0bTrWwsrcbYre1hWKKMZzhUUADkk8CrVeifN1WpTbjtd9l+C0Xy0CiiiggKKKKACiiigAooooAKKKKACiiigAooooAKKKKACiiqR1ez3MqrdPsZkJS0lZdykgjIXB5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iigApCQBk9qWmSmQROYkV3CkqrNtDHHAJwcfXBpSdk2NK7PNfD3x60HxDc6XcxeEvEtn4c1+6Wz0bxLcxW39n6hKxYRhFSdriMSFSEaaGNWO0A5Zc9x4e8UaF4rt7u78P34u4rG/udMuGCMuy5t5DFNH8wGdrqy5HBxwTXzz4atdU0fXPD8Hwp8M/EPwfrc2q2zeJPCl/b3k/hi2tXlzfGK5uIzartUyNF9hlTe+zMe0uBzh8FDwp8PfEPhGz+D8Qtrz4o6lPrCy+Dr6/sxp0stxLa3RsLXyzqkWw28QVTJHGWUsv7naBX0X9bwW+zXvPVWTtays7kktWu/4Wm/W/ux01363SX19RXx98J/hPqOo6z4EsPHXw6vpdN8OQ+Nzb2+paKY7WzZtWtZNPCxENFGPKG+BASFEeU/1eRiJ8HdX8PfDL4QB/Aen22i/8I7I/iuw1LwBeeI2k1porUW815p1rLFcSSoiTxrK+8Q8LtXKstfZ5l1t+Ll/8j97S8x8urXa/4f191z7K8Ta9Z+FfDmq+J9QjmktdIsp7+dIQDI0cUZdgoJALYU4yQM9xUui6rb67o9hrdokiQahbRXUSyABwkiBgGAJGcEZwTXx/4h+H+sp4Waz+K/gjxZ45af4dJpvhORPD8093p+qhrvzVdYpbg2Nw8Ulkonkm5ELK0u7Kn6w8B21xZ+BvDtpdwSQTwaTaRyxSKVdHWFQVYHkEEEEGiK1nfpa33zT+ei06X63Ik7OCXVNv7oNfm15tPsbtFFFIYUUUUAFFFFABRRRQAUUUUAFFFFABRRRQAUUUUAFc1q3iL/hE/Ct7r/8AYWr6z9lupv8AQtJtftF1LuuWX5I8jdjOTzwAT2rpax/7Q/snw/qGq/Ybu9+xNe3H2a0i8yebZJI2yNMjc7YwozySBQB4VqX7S2v6J8QYNV1r4cfEWx8G3mnJp1vY3Xh1Ip5dZefKlGZhuBiBUKHyTnCd6928J+If+Er8P2mv/wBh6vo/2sOfsWrW32e7i2uy/vI8nbnbuHPIIPevlu9svjNqnju2+K+rfDzxlf8Agyy1kata+GrrUPNvreZYjtmSBgWVVckiIAY+6OOa9+j+M/hX/hMdB8C3Vlq1nquv2EV8iXNuqLaNJG7pb3HzZjnIjf5MHlTzQB3tRXVzDZWs15cFhFBG0rlULnaoycKoJJwOgBJqWjrSd7abjVr6nNv8RPBsfhLTvHJ1kHRNW+yfYrlYJWM5uXRIAsYXflmkUY25GecYONLQfEWj+JrOW/0O8+0wQXdxZSP5bpiaCVopVwwB+V0YZ6HGQSOa8F8F6bNP8SLH4Ivbyrpvw61m+8SElD5b2sw36ZGD0O1rubAHQ2Y9qw9X8Y+LVttKTWPEIh8PS694qiur3UvFt3oUQnh1ApaQNfwRySIFj83ZFlVbZjJ2hS7ppSWzu16ab+d7r1sHK1ddmk/X3np5WSafZn1ANR09tQfSlvrc3scK3D2wlXzViZiquUzkKSrAHGCQR2qxXyRdX+r6fF4l8U6x4su18UXfwl+0Wd5b6leQfaXiku8zQxyCEllQQOSIU2s5cBd5J6rxFrWofDufxPpsfiPxPe6e/hXRdQla412UyRXNxezQTT/aZRKbSIqqmQxqAiqzIqsAQbaPfVfc5fpH739w11W2n4qH6zXyR9G0V8qeFdc13X9TsfCp8a6p/Zcvj9bNW03xHe3XmWD6I85ijvpSJ5oWkDMsmRz80ZGFI2/Bt54j0/VvBt9F4s8Q38934u8ReHZIb7Vp54ZbK1jvzbxvG7FGdWt4j5zAynnLkcU3oubyv+Cf/tyX3+V09Ff+vtfpF/h52+kKK+TfBHi3x5qtnN9p+IFvpesT+HtRk8RrHreo61eWF2EG2V9N+yiPTmikJAjR1DKTt8wqGGvbeOPEqfDHxhF4O1OTUH0660wy6pY+LbjWrBLaaVVuzBfyRPcQukSu8ikSmEOrp6Umrfh6b2+7z/AOtvO34J/f5H03RXkPwRu7zxNpHinT7nxHaanoL3C29jJpXie/1Y24eACZI9UlihkkOSGDI7tGzMN6lQBV+EXwH8Y+APGmseI/Fvxp8YeLbBJWj0Gwv9YuXiigZBmS6QvslmBZkXjYAvmY3MqxNqwk7ntFFFFIZFcXNvaoJbq4jhRnSMNI4UF3YKi5PcswUDuSAOtS1g+OpPD8fhPUB4o02TUdNkRYZLSKFpZLh3dVjjjVed5kZApBGGIORjIj8AWXijT/AAvaW3i678++XcVDyCWaKHP7uOaUYWaVVwGkCqGPY/eYA6KsHxd428O+BrSzvPEU94i6hdrY2sdnp9xezTTlHcIsVujuTtjc/dx8tb1eQ/tFXdjYweArvUvF3/CL20fi6Eyav5tvH9kH2K7+bdco8QyePnUjn1xSbs0u7S+9pDSum+yb+5NnoXhnxhpPi1bh9KtNbgFsVD/2nod7pxO7ONguoo9/Q525xxnGRW5Xg/i7xTpl/wDDa8tvBfx7uvFl2de0SCfULDU9PNzZRT38EZQNYRRKoZfM++pJ+YcjisjV9VvvDut634S1Hxhrtl4K0/xlZWuo6hPrdz59jZS6Ss4Rr53M8UT3ZjBcyDaH2hlBqt/y/wDSf/khJfk391/8j2/xN4+8JeDpGh8R6t9kdNOu9WI8iWTFpbbPPk+RT93zE+X7xzwDg1uwyx3EKTxNuSRQ6nGMgjIr46uPEmpG113WNL8W6xfNp2iePV0rUp72V7iOGOWz8gpKTvwoxtYHpg55zXoUvim70r4t2S3Hi+41ee71Gwt49Kt9eubW+tYZII1YHS5EMF5bAlpnul2uoL4Y+XiiC51DvJJ/e2l+l+m/kgn7ib7OS/8AAbf8H8PNnumg+ItH8TWct/od59pggu7iykfy3TE0ErRSrhgD8rowz0OMgkc1pV81+C4L3Qrzw74g07XtYjl1f4ma7pV1a/b5TZvaNLqDmP7Nnys74lbzNvmZyN2MAdZ8XfgP4x8f+NNH8R+EvjT4w8JWDyrHr1hYaxcpFLAqHElqgfZFMSqo3GwhvMxuVllS1ipf1eyf6/1uOXuzcPX7uZr9P62PaKKgsbOHTrG30+3ed4rWJIUaed55SqgAF5JCzu2ByzEsTySSc1PQIjnmS3gkuJA5WJC7CONnYgDPCqCWPsASe1cRo3xr8C69rx8M6bF4pbUkeJJoZvCGrwC383PltM8lsqwq21sM5VcAnPBru68y8LsV+MnxOZSQRp2hkEdv3VzXZhoUZUqs6qbcY3Vml9pLXR9/IwrSqKdONNpczs7q/Rvuux6bRXyxb6xNY/C/4cJq3irxBLfeLtNa/utQ1LxnfafDJcLDGEjEsQaZpTv/AHdvE0YlKuz72HNbStY8T+LfB+oeINU8ceJku9H+FOn61CLTV7i1X+0h9sJnkSNl3vmFQyuCrYIdWwMek8jlFSm5+6na9t9XHTXvF720s+rtnDFc7UYrVpPfu0lfT+8tr9fK/wBXO6xo0jnCqCSfaqPh/X9J8U6HY+I9Bu/tWnalAlzazeWyeZEwyrbWAYZHYgGvn678YX9l8RrO4vfF8+r3eoXFhEmk22u3Fne2sUttEsgGlOht7y23M0z3KbXQFwG/d4HDa14xv9L+D3hXStL1m/0vULD4eRapp7jxFc6css4R8fZra2TdfzL5YLpK/lohUlSGY06WRTqJK+r5fxUm9G03ay1062T0vH11S2XT9Ypem/n0vZ3R9hQahYXVzc2VrfW81xZMqXMUcis8LMoZQ4BypKkEA9QQasV8warqOqaFJ8WdW8I6pctr19caBezK2rTgppssNqtzdRriXykCmcedHExQJ8oOxVHo3wB1jVNWt/EOdf0zVdFgu4V01rDxFea8kLGIGaP+0LmCMzDdtbAaTYWZSVwFHPiMqlSoPERlolH1u4xb695WXezvZpJ1DGKU4wt8V7emtvK+mqvpdb3PWaK+atOh1rUr/wAP6hdeOPFm/W/iDrug3ccet3KRf2cjXzLAiB9qYMCbZFAlUcK6gKBj3XjDxfB4Y8L2mr+I9vhyLVfFFhd6jq/i+70QNJaak8NjFNqUMUsxYQrJgMV8wp8zMRtbSOSym1GM7tu21uknpdpX92y2u2thTxiptqS0V/zt09Hfey172+raK+V9W8ZeJtKtPDmveJ/Hv9oaguj2ksGl2eu3ukXd24nlImsopbdItVlmjEatDLCMFQRtEgJ0YPHl54c8Za6T4m1bxLdsmtSyQ6TrczX9nHGkssSXGjXMbR2oj2LFFPFgSMYiyuJOSWSVVFtO9ubpp7u+9tPO2r2TWoRxsZNK2/L/AOTL+tPvsfS9FfJWieOPEq2XiyPQ/FtzNpcmmaBezXFj4lvNb+x28t9JFqNxDdzoCJEgBLiJVSNl4CsKk1XxjqVrc+ILfwL44vNY8GR+INJguNQv/Fl3Fb21g9hK7bdUVZpYomuFiDTLk5JUuo+Ya/2BV53Dm2t0/wAGm9k/f0V7Oz1RKx8Gr26N/g3p30Wva66an1jRXnnwK1LWdV8DtdarrFnqkA1C5TTrm01C41BGsw3yL9rnhie52ncom2kMqqd7nJr0OvFxFF4arKlLdOx10qiqwU0FFFFYmgUUUUAFFFFABRRRQAUUUUAFFFFABRRRQAUUUUAFFFFABRRRQAUUUUAFFFFABRRRQAUUUUAFFFFABRRRQAUUUUAFFFFABRRRQAUUUUAFFFFABRRRQAUUUUAFFFFABRRRQAUUUUAFFFFABRRRQAUUUUAFFFFABRRRQAUUUUAFFFFABRRRQAUUUUAZviDxBYeGdNbVdSt9SmhV1Qrp+mXN/Nk9MRW8byEepC4HfFcbp3x7+H2r2i3+k23jK9tXZ1We38D63JGxVirAMtoQSGVgfQgjtXoleb/s8f8AJJtM/wCv3VP/AE4XFd9CGH+rSq1YybUktJJKzUn1i+3c5qs6vto04NJNN6pvZrzXc9IooorgOkKKKQ8DNJuyuAtFeO+FP2jPDC+AvCmu/EO7a01zxNp93qENhpGkXt600dtKqTNFFAksh2CSNiOTgs33VYjatP2ifg7fWmoahbeLy1npuiyeIpLo6ddrBPpsYBlubaQxbbpE3KG8guVZgrAEgU076r+rX/yf3PsOzul3/wCB/mvvR6RRXA6b8d/hVqmm6rq1v4pMNto1vDeXLXdhc2rPbzMVhnhSWNWuIpWBWOSIOsjfKhY8VBN+0F8KbfRrbW59c1FEu9UOix2Z0HUP7QF+IWnFs1l5H2lJTEpdVaMFgV253Lkas7P+un56CWquv60v+Wvpqei0V5R4O/aM8G+JvCuseLdS0/WtIt9M8R3vhyK3l0e/kur2aCV0XyLcW4mldlQsYo0dkw6tgo2L1x+0R8JILPSLxdf1G5bXY72SwtbTQdQubyX7HIsd0htooGmSSJ3AeN0DrhiRhWISaaUvR/er/lqOzu4+bX3Np/imek0V5r4V+O3hfxn8TW+Hvhy2vL22fwzZ+JrXWYrW4NpcQ3EkiqqyGLyx8qKQxk+YlkA3RuB6VT6X9fwbT/FMXVr0/FJr8GgooooAKKKKACiiigAooooAKKKKACiiigAooooAKyNO1TTLaGWG41G1ikW6uco8yqw/fOehNa9FAHkVjZeI/Bvj7UdQ8NDQr/RfFGvQ3V/cXXiOd57W1FmFfEEilFImQsGVySHSPaqgNH5zqfw4+J3iLTPEXjh/Feh6Z4h1DWU12z0WSK3mnSSzYrZRi8W42L+7GOhH7xskZOPqOigDI0vxHZXWmWl1qNzZ2V3NBHJPbG7icwSFQWjLKxVtpyMgkHHFWv7b0X/oL2X/AIEJ/jV2igCl/bei/wDQXsv/AAIT/Gj+29F/6C9l/wCBCf41dooApf23ov8A0F7L/wACE/xo/tvRf+gvZf8AgQn+NXaKAKX9t6L/ANBey/8AAhP8aP7b0X/oL2X/AIEJ/jV2igCl/bei/wDQXsv/AAIT/Gj+29F/6C9l/wCBCf41dooApf23ov8A0F7L/wACE/xo/tvRf+gvZf8AgQn+NXaKAKX9t6L/ANBey/8AAhP8aP7b0X/oL2X/AIEJ/jV2igCl/bei/wDQXsv/AAIT/Gj+29F/6C9l/wCBCf41dooApf23ov8A0F7L/wACE/xo/tvRf+gvZf8AgQn+NXaKAKX9t6L/ANBey/8AAhP8ax/E8Ol+I7KG2tvHd3odxbzrcRXel3sKyKwBXayyq8UikMcrIjLnBwCAR0tFFrgcv4P03wp4L0b+x9O15LnfcTXdxdXd3G89zcTOZJZZCuF3MzE4VQo4AAAArb/tvRf+gvZf+BCf41doovcCl/bei/8AQXsv/AhP8aP7b0X/AKC9l/4EJ/jV2igCl/bei/8AQXsv/AhP8aP7b0X/AKC9l/4EJ/jV2igCl/bei/8AQXsv/AhP8aP7b0X/AKC9l/4EJ/jV2igCl/bei/8AQXsv/AhP8aP7b0X/AKC9l/4EJ/jV2igCl/bei/8AQXsv/AhP8aP7b0X/AKC9l/4EJ/jV2igCl/bei/8AQXsv/AhP8aP7b0X/AKC9l/4EJ/jV2igCl/bei/8AQXsv/AhP8aP7b0X/AKC9l/4EJ/jV2igCl/bei/8AQXsv/AhP8aP7b0X/AKC9l/4EJ/jV2igDB199F1/SZ9KHit9NabaUu9Pv1hnhZWDKytyOoGVYFWGVYEEg53g/RfDfhAajcf8ACXy6xqWr3C3N/qOo3NuZ7h1RY0BEKRxIqoigKiKOpwSST19FaRrTjB009Hv+H+S020XZEuKbUn0KX9t6L/0F7L/wIT/Gj+29F/6C9l/4EJ/jV2isyi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AooooAKQ8jFLRSaurAeJfD/AOCPinwpd/D+41K/0mUeFPDOt6NeeTLIxee8uLaSJo8xjKBYHDE7SCVwDyR518Rvgr4p8F/AxbzVb/SpU8GfBXX/AArfi3lkYyXcsVoyvEGQbosWkmS21uV+U5OPrKii1o8q8196mv8A2+X4djSFRxkpPo0/uaf/ALaj531H4J/Ef4iRQ+J/E134Z0rVNJ03SLfQYNPmmnt7l7O/hv8AzbpmijaNZHt4o/JQSCJS53yE4GpZfBjx9qfjvTPiV4nm8PWeot4uh16/06xu5riC2tIdIuLGOOKZ4Y2nlLzB2LRxKASBkrlvdKKvm102u3827t+re/4WRhCPJHl8rP05eX8Ft+N2eA33wb+K9r4c1Pw/oOqaYttL47vvEvkQeIr7S31XTruSaZrWa5toTNaMksyn915gkEIDFQ7AP+EfwD8XeAPEXh3VNXv9Elt9Fj8Vo4tJp2Zv7U1GC6g2iVSflWN1cs5OduC2SR73RURXKuVdrfLlUfyRrKTm231d/m3J/nJ/h2R4b8Efgp41+Fmr+HLnU7nRLy2tPAtj4X1JoLuUPFc2lxPKjwq0IEsbi4YEs0ZXYMK2ePcqKKq+lvX8W2/xYpPmk5vd2/BJL8EgooopCCiiigAooooAKKKKACiiigAooooAKKKKACiiigAooooAKKKRmVFLuwCqMknsKG7asBaK868P/EXxv4vhtPEnhj4eWdx4UvZAbe8udb8i/uLctgXMdr5DRmNh86h50Yrg7QTinap45sIPEJ8Tp45Fv4Y0W6fw9rFm9qWU6pJLCkCj9x5gIaZQZBL5YBGVPLpo6Uk7Pf8ArfqtbLXq0iXJL8v+G76Xfomz0OiuN+G3xK074mWVxq2kW4hs1itJ4FkdvtASe3SZfOTYI0bDjAjklBBBJU5UTW/xT8DXXiYeEoNXmN+9xJZxubC4W0luY1LSQJdmP7O8yhXzGshcbGyPlOE6c4ycWtUNtJXex1lFecw/tC/CS5eBLXxJdTm8jd7Iw6PfSC+ZCBJFbFYSLiZCcNDFukXB3KMHFnUfibBeJ4D1TwbcWeoaR4s1o6dNPLHIrrELW6kO1TtKSLJbhWVxlfmUqD0r2NTS6eocy1V9k392rO9ooorI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HODjrS0yWKOeJ4ZkV45FKsrDIYHgg0pXs7DW+p80+DrjxN4Q8R6DH8VNV+IHh3xddaulreaxeX0+p+F9fMkjKLeCFJ2t7DzAUEW+K3kDhV/eElX2rD9r7wZqHxCXwfDP4Ya1n1258NQIniiBta+3QtIheXTNm+O2aSJkWTzGc7kYxhW3DsNK+Aeh6a2k6bP4z8U6j4Y0C4t7rSPDN5NavYWUluwa2IdYFupFiZVKLLO6gqvB2ri7pvwa07R/EEup6V408VWekS39zqp8OW93DHpwvLgu00p2xC4ZWeR5DC0xh3tny+Bgd1FJef3e7b0ektFeN2nbVilq2+rt/7d961jvrZNX0R5HrX7UXxDvfhVN4ntPh3p3h6+8R+AdV8W+GZzrv2tojZwxPJ9ojNqFQgTo8YBkEm3a/lZOPTPH+veKV/Zk8S+Jr2caZ4hXwRe3rTabeO32e6Fi7h4pgkbZDYIYIhB6AYoP7OngSTw74c8LXN5rE9h4a8Lah4Qt1eePdPY3kUMUrSkRjMm23TBXaAS2VPGOnvPh7Zap8Mbr4Waxruq39lfaNLodxqEpgS8khkhMRfMcSxCTa3BEYXIHy05qL50tna33z/Rx9fkbUpxjUpSeybb/wDJLeu0vv8AM+ZPif8AELxtH8AIvAWneNdZtPFnhx7/APtbVLbUJEv3stNVHileZSH3Ti404uScsJpBzk16/wDEP9olPh747sPCNxpGg3NvNe6ZYzq/iWNNXP22ZIUnh09InLQq8gDPNJCTtfaGwC2nrf7OHw+13VPGGsXM2qw3fjbRLXQtReGaMeXDCMeZEChCyuqxK7HcCIIuBt5PEn7PHhnxJr+q63L4r8T2UGs6nput3mmWlxbrayahYtAYLgloWlzttolaPzPKIGdm7DC+ZOcW9r3l56pO3VXSv5PTa8jlhFxi0+isvLr87NtXe6V+yOJ+GnjDVdX+LXhyxh1nxAdOl/4T5Li11DVmu1lltdatoo24VF2IDIsSFSYo22Bm5Y/RVef+F/gr4V8J+JLHxRp1/qsl1YPrrxpPLGYydVvEu7jcBGD8skahMEYUkNuPNegVN17OEeqWv3t/kzabTqSa2bdvS+gUUUUiQooooAKKKKACiiigAooooAKKKKACiiigAooooAKKKKACmTRRzxPBKu5JFKMPUEYNPopNJqzGnZ3R4FefArxVcaB4e+H934d8C6xpnhW4tU0XxLfO66rp9lBPFIsaQfZnXzPLiWMus8YbAYqOlT+K/gr461xPEvhGBfCt14W8SeK7PxNcSahJM87RJLavPZtbiIxsGFu+JDIQQwQxjJce7UV1LFVFJS67/O6lf74p/wDDsydKLVv62a/JteV9LWVuV8JeEJ/DfiTxRqSrZxWGrz2b2MFuCvkxw2kcO0rtCryhwFyMY6dK828J/ArVfDHiyBrvS4tY0i21y71q2vpvHGsRNbvNNLMuNJ2NZs6NKVzvUNy5AYkH3Ois41pxd0+lvuHOnGa5Wjy/w38Ltd0e0+GcFzdacz+DGujfmN3Ik821liHlZQZ+aRSd23gHqeKj8K/C/wAReHtH8O6bdJoV6+l+MNX1+eSSW4zDb3U19JGYNu0NMFu0UiQFADJjJCtXqlFDrTbu/wCtW/1D2aV33/VW/IKKKKy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kAZNLTZP9W3+6amcuWLl2BHHeG/jV8G/GWsL4e8IfFrwZrmquGK2Om69a3NwQvLERxyFjjvxxXZ18HaID/w7u8BtpYj/wCEmXX7A+GiMeeNS/t4hPJ779hkBx/CXzxmu1h+M3xMs/BnxW8da78TtWRtH+Id74I8PWFlomnSxwI97bwwH94sZaVfMZFklm8tQ2545ioU6yhaUoLdNr1tyL725pW+dxyXLr0vb/0p3flaDd/XTQ+qfEfifw14O0ibxB4u8Q6Zoml223zr7UruO2t4txAG6SQhVySAMnqau2l3a39rDfWNzFc21zGssM0Th0kRhlWVhwQQQQRwQa+A/Gviz4m/ETRrbwr41+IF79r8GfHTQdAt72y/s6eYrJ5Lq0si2aQvNA7vjbCibsrIsu3J2/D3iH46eGfDHxBn8F/EPV9d1y6+MV9ohsdS1DSLbUZ7KJcsNOa7t/JN00YjIiZXjEcR8qJOpzptTi5elvRqn/8ALFftbrfRyjypNeafqvaf/K3636dfuese48Y+ELTStS1278VaPDpmjSSQ6leSX0SwWUkePMSaQttjZcjcGIIzzXn/AMAPiTqHj/4Pf8JJf6pqWp6vptxqGn3zano8em3aXNtK6mKaGJ3i8xcKrNEwRiCQqZKL8s+LPh9ofjH/AIJxWXj7xFcanc6lZ6Hf+IjF9tkS3n1O9u/NluZ4lIE0iMzhN+Qm9sDOCCfucze0Un992mu+if3rWwUkqs4w2bbX3aO/Z3a/HqrH3HrfjjwV4auNNtPEfjDRNKn1qUQ6bFe6hFA97IcYSEOwMjcjhcnkVfstY0jU7m+s9N1Wzu7jTJhbXsUE6yPazFFcRyqDlGKOjbWwdrKehFfHXx3Nv/wkfxlHiXy/JHwNtv7H83/rtdeb5ffd5/2bO3nPld8V6B8HZ9d0n9pXV9E1Iv5+t/DHw5rGtLklV1OKSa3LHPRmTgk8kRjrji4LndvX8HU/Sm/nJLpd489oqT7L8fZ/rUVvKLfXT6RoooqTQKKKKACiiigAooooAKKKKACiiigAooooAKKKKACiiigAooooAKKKKACiiigAooooAKKKKACiiigAooooAKKKKACiiigAooooAKKKrTalp1vfW+lz6hbR3l4sj29u8qiWZY8byik5YLuXJA43DPUUAWaKKKACiiq2o6jp+j6fc6tq1/b2VjZQvcXNzcyrHFBEilnd3YgKqgEkk4ABJobtqxpNuyLNFZXhjxZ4V8baRH4g8GeJdK17S5mZI77TLyO6t3ZThgJIyVJBBBAPBFatFrCTuFFFVdO1TTNXt2u9J1G1vYEmlt2lt5lkQSxO0ciEqSNyOrKw6hlIOCDQBaooqu+oWEd/Fpcl9bre3ETzxWzSqJZI0Kh3VM5KqXQEgYBdc9RTSb0QFiiiikAUVW0/UdP1eyh1PSr+3vbO5QPDcW8qyRyKehVlJBHuKs02nF2e4BRRVa31HT7u5urK0v7ea4sXWO6hjlVngZlDqrqDlSVYMAcZBB6GhJvYCzRRRSAKKKrXeo6fp720d/f29s95MLe2WaVUM0pUsI0BPzNtVjgc4UntTSb0QFmiiikAUVBdX9jZNAl7eQW7XUoggEsgQyykEhFz95iFJwOeD6VPTs9wCiiikAUUUUAFFFFABRRRQAUVg2Xj7wLqfiq98C6b400G78SabF597o0GowyX1tH8vzyQBvMRf3kfJUD519RW9R0T7h5BRRRQAUUUUAFFFFABRRRQAUUUUAFFFFABRRRQAUUUUAFFFFABRRRQAUUUUAFFFFABRRRQAUUUUAFFFFABRRRQAUUUUAFFFFABRRRQAUUUUAFFFFABRRRQAUUUUAFFFFABRRRQAUUUUAFFFFABRRRQAUUUUAFFFFABSEAjBpaKAOM8N/BX4N+DdYXxD4Q+EvgzQ9VQMFvtN0G1trgBuGAkjjDDPfnmtWXwD4En0jVfD8/grQZNL124ku9Vsn02E29/PIQZJZ4yu2V2IBZmBJIGa5Bfj34eedb6Pwr4lbwq18NN/wCEs8i3Gl/aDN5AGDMLkx+b8nnCAw99+35q7jw3r/8AwkdjPff2Lqul+Te3Vl5OpW3kSv5Ezxeaq5OYpNm+Nv4kZWwM4oXvLy/4b/gP7mN3Tu97/jr/AMH8UZVj8J/hZpcCWumfDXwraQx3dtfpHBo1tGq3NuALeYBUAEkYACP1UD5SKNR+FHwt1eTWJtW+GvhW9k8QmM6u9xo1tIdRMf8AqzcFkPnbcnbvzjtVrxx410rwDokWvaxb3c1vNqNhpirbIrOJbu6jtoyQzKNoeVSxzkKDgE8HoKPiV/l87L9LfgLb+v68yjouhaJ4b0q30Lw7o1jpWm2ieXb2dlbpBBCn91I0AVRz0ArjPAHwa8O+DPh5d/CzU4rLxB4Zkvr6W20++sEeGKznuHnW0dHLLKsZcqCQMqF+XIyfQaKHq231/r+vn3YLRJLpr/X3mJrfgfwX4luNMu/EfhDRNVn0WUT6bJe6fFO9lIMfPCXUmNuByuDwKxvDHw2h0H4jeMfiVd6ob7UPFS2NrEnkeWtjZWsREcAO47yZZJ5C3y58wDHy5PaUULR3/rX+t+2gdLf1pt/XcKKKKACiiigAooooAKKKKACiiigAooooAKKKKACiiigAooooAKbJ/q2/3TTqQgEYNTOPNFx7gj4T/wCCevgRJfhXovjhvgv8OJzb6lq7J4vmuAfEETrLMq7IjYHgHCA/ah8hJx/Ac/wt+0H+03YfsmP+0ZrvxP07WpdTuBodtaSeGreFNKZtUMDajNLGyiUrGCqpsRBlCwYhi33R4d8KeFvCGkL4f8JeGtK0TS0Z3Wy06zjtrcM5LORHGAuWJJJxySc1DpfgjwXofhtvB2i+EdF0/QGWRG0q10+KKzKyEmQGFVCYYsxIxySc9a05rNPso6enxenMtLrVb7q5VRqbk9m5N37J3a+5tO2zta1nY+NPjl+0J8bfhJp3xk8H+H/iNNrtx4L0jw/q2meJrnTbA3VpLe3ccctrOkUCWz7kLOn7oEKTkscEWfiT8bfjn4RuPjrpmnfFK6ceAfD+i+KNFuJNI08yo10uZbST9xseDIODtEo4/ecHP1hbfCL4T2Xhe58EWfww8JQeHL2QTXOkRaLbLZTuGDBngCeWxDKpyRnIB7Vbvvhz8PdUfVZdT8CeHrt9dtorPVWn0uCQ39vH/q4pyynzUX+FWyB2ArKcZODjF666+qdvudvVLXdjjJJptaafnG/3pS9HLTY4rwr4o1jxR4r8Ca7c/FzSNNj1rwjHqVx4EFrbG5vppUVzeRys32hY492zaqlTjk5rP+KngnwX48+Onw90bx14S0XxFp8fh7xHcJa6tYRXcKSrNpgEgSVWUMAzANjIyfWvTYfBXg221Ww1638JaNFqelWX9m2F6lhEs9paf8+8UgXdHFwPkUheOlVfGHw1+HXxDFoPH/gHw54mFgXa0GsaVBe/Zy+N5j81W2Z2rnGM7R6VtKUXU5orS8tPXmt91191lZWM6PNTVpu7slfz5Un97/zetzwfw14w1zwt4lt/DfgfXHbwM/xTi8PafIXF1EbE6NJNc2kUsm4iKO/RkXafkZTEpCrsHqnwR8bap4y8MeIta1zV479bHxZr+n206JGqrZ21/NFCo8sAMFjRRu5Jxkknmuu1PwT4M1rw2PB2s+EdFv8AQAiRjSrqwilswqEFF8llKYUgEDHGBirei6BoXhyzbTvD2i2Gl2jSyTmCytkgjMrsWdyqADczEknqSSTUK6T1vpZX9IK//krf/bz13bqbUrWVtVf/AMn/AD5lf/CtNkvlO6+PvjmCbxXceGPE/iy80bUPhlr3jbw/qHiOx0dGjktjF9mltI7RFk8gicnbeRbjsTG75xXrPwr8TeNl+JepeCvFHi+48Q283hHR/EsUtzZ20DWtxcy3MU0MYgjTMP7hGUSb3BLZdhjHb2Pwn+FmmG9Om/DTwraHU4rmC9MGjW0f2mK5Km4STCDespRN4bIfau7OBW7b6FolpqB1a00exhvmtY7E3Mduiym2jZmjh3gZ8tS7kLnALMQOTThaKS8rf+l9e/vR10vy/IJvmTtpr/8AIfpGWnTm+Z8ffF3wa2o+JPjp4xX4b+CLgaNfWcz+MLu+EGv6MkWj2MjHTw1qVMirlo911CvmNg8Z3d/4s+M3jLTrL4i3Vh4iazGl+LPCOn6IlzaQrJFaX66aZ49rplmfz7nlsspLbSNox7HqHwj+FGr+KR451b4Y+E73xIrxyDWLjRbaS+DIoVG89kMmVUAA7uAABVvV/h18PvEGtJ4k17wJ4e1LVo4o4Uv7vS4JrlY45BKiCRlLBVkVXAzgMARyM0o3Sinsrfha/wB9reV3dsc5KUuZLp/l+Wvr5HisXxi16T48eFtL8O674r1Lwt4o1/V9AnXVLXSY9MimsbW5eVbExKmoFkntihaYPEQWw2dmew+PnjW90GCx0Lw34h8Y2PiGezvtWgt/DdvpLtLa2qoJZLh9UXyEhRpos4dHO7gnnHc2/wAOPh5aeIpPF9r4D8Ow67Ncfa5NUj0uBbt5/LaLzTMF3l/Ld03Zztdh0JFWvEXgvwd4wNkfFvhPRtbOmz/abI6jYRXP2abGPMj8xTsbH8S4NTOLlTUIuztv/W+v3rTTccZJVHK2nb5v9LL11t0PmK6+Mvxb8T+E7vxnp3jmTQTpvwZ0r4gfYrLTrSSKfU5BdySI7TxSMIHECoyKQ2MFXQ5Leq/H7UdTv/gdZ6vp1nazahc6v4XuYLeadoYXmbV7JlRpAjsiliAWCMQOdrdD6JF4D8DwWcmnQ+DNCjtJdLTRJIF06ERvpyBglmVC4MCh3Ai+4N7YHJrQu9F0fULGPS7/AEmzubKJ4ZI7aaBXiRonV4mCEYBR0RlOPlKqRggVs5Jz5krLmuvL35St9zil0ViYvlcX238/dgvzUn/28fOvjrxz8WPCfjrU/GvibwN4as9T8P8Awz8RahpdrpGvXGqpcyRT2T4l8yztSgBVeF3bgW5XAy3Xfir8RPAI8ReG08fr4oVdP8L3sPiS9srRRpR1XUHtJnZbdI4mijjUTxhxuwfnaRea+j5dK0ubUE1abTbWS+igktUuWhUyrC5VnjD4yEYohK5wSqk9BWTonw98A+GtHvfD3hzwP4f0rStSaR7yxstMhgt7lnGHMkaKFcsOCSDkdaiLtGMWtr/P3pSt5X5t1rp22Vldvu1+UF8/hej097utZfD+lap4a0FrXU/FWseKbmLfL9s1KK0juJOMhMWsMMWB0HyZ55Jr5R1Px147uNA8NfGB/iPNe+JNX+GvirxLYaWtpZeRo04tbeRI7dFi8yQRvtjbz3lyyHpkrX1n4Y8I+FPBOlLoXgzwxpOgaajtItnpdlHawKzfeYRxqFBPc45qnpXw5+HuhaldazongTw7p+oXsk01zd2ulwRTTyS481ndVDMz4G4kktgZzWdWDmpKL1a0fbR/5rXfTTdl0pKDi5K9ne3dX/rTbXXZHhvjf42eN9K8Q3+k6N4ktxA/hbwjKZvIgkXTbjU9Vktbi+bI52wlHCuTGNinbgnLL74gfFC31+2+G1p8RbyU2nxKtvC0niJtPsWu7uxl0SS+kjdVhFuJo5SF3pEoGxNyH5g3t+kfC34ZeH7K603Qfhz4X020vrY2V1b2ekW8Mc9uWdjE6ogDIWkkO05GXY45NWtL8BeBtE03TNG0XwXoWn6fotwbvTbS106GKGynIdTLCiqFjfEkg3KAcOw7mtbq97db/LnUrfJJx8722SRmtItf3bL15OW/q5e95b76nhPhD4h/Enxjquj/AA2u/H19pUsOoeLYrrxJBZWP2y+TSNQjtoIikkLW6O6Tb5CkI4iOwJkkaieKde8b/sM6j4u8Uaj9v1fVvh3fXV5deUkXnStZSFm2RhUXPooAru/iT8IrLxjocGhaFovw/toF1KXVJ49f8HprEJuZCzPcRxCeBUuC7sxlbeSWOQcmr9n8JfDll8G1+CMFzex6IPD7eHDPGyLceQ0BhaQEqUEhBLZ2lc9scVNN2jeW65fm9bvsuitptc3pzjCvGfTmv6Lmul56dTk/idrHjiX4jeBvAvhbxzeeGrLWtB129vZrOytJ52ktRZeQUNzFIq4Mz5+UghiCM7WXg/Afxs8YWVt4a8V/Enx1LLo3ij4YX3jTUhDpsCJpEtobMFrRUjMjBkunZllabLou0KpKV734e8F2+k21g2u6tc+KtV02OeG31nWLSyF6kMxUvGGtoIUVCEjBCoNwRd24jNWrfwX4OtI7SK18J6NClhYSaVaLHYRKLeyfZvtowF+SFvLjzGMKdi5HAprRu+u/4qf5OUX/ANumNOyhGMltb8Gm/vSa17nzDB8TvHV5e+JfBHiOfW9Qt9G1zwHdWj+L9P0WS/8AL1DVxHIGjsFNuq7IVaMsiTozFuCEam+CNH1W++JPgu607xtrejmG7+JMotrCOxYXPleIo2aE/aLeVsSAgNtIYCNShQ7i30jo/wALPhj4dtjZeH/hz4X0y3JtmMVnpFvChNvK01udqIB+7lZpE/uuxYYJJqfUPh54A1a3tLPVfA3h+8gsL99VtIrjTIJEt71pDI1zGGUhJTIzOZBhizE5yc1TkkrR3u9fWKj87au2zLjK0OVrqn+DXqrt/JHivws+Jfj7Wr/wbPrnj0X0XxE8Gah4luoJbO0SPwzcQtbBViMaKxhU3LxsLhpGLw/fHzLTfiLqN7aaFpOqv4s07xddxfCjxDOdcWzt2tdWkC6eftQgG+Axyn59g3JhscivcNK8BeBtCvNW1DQ/Bmhadda8xfVZ7TToYZL9jnJnZVBlPzHl89T61z/iT4Q6bra2dppPiK98N6ZY6UdGg0vTNJ0h7VLRsB4lW6spmWNlWNTGrCMiJPlyMnty2tTo4hTqWS13u91NW2b05kr9ba9LYVr8vuq+q7d4vyXTbp03d+E1Hx/8Urj4iX+l+GdK1Mab4d1bSdOkhQ6THp0tpPHA80s5nmW7EmJnEXkqE3RqMOSyiTSfGXj4a9p+r3njGe6sb7x/qnhc6U1lbLAtnGLnym3rGJTKhgXDb8FThlJ+aug1D4DDV9XsvEGrfE/xFe6ppuPsV9caJ4dkuLbByPLkbTCyYP8AdIqwvwWv08vZ8XfFS+VePqMeNJ8PjZdvu3Tj/iWcSHe+X+8dzc8mvTlWwUqagnTvy2fuyvtZu7i9XvdJNXt0TOCMKyTTUvLWOmkrbNdWu97ank/gnxp42+G3w18K6jY6vPrdteeB9Y1SHSJrWFYoJrJYnh8pkVZTkSFX3uwOMrs6V1GleMfiivhzXW8R3GsWumzw6PJbarqT6SLu3jurkxXk0Y0+V0WBIsSRySDcpDlmcLkdha/Ba/sRYiy+Lviq3GmRPb2XlaT4fT7LE+N6RY0z5FbauQuAdoz0qpo/wAg8PQX9roHxK1/TIdUJN9HZ6F4chW6JBB80JpgD8Ej5s9TW1bF4Ks5TbhzN3vyyu/fcrfCre7ZN2d+vcbjWvHlUla/WPZLv0s9NFrc8Ou5/BHhLXE12w8XaZpHiZoNYWSxjSzhvLTULdx9itpJwgvbh5tuGSeaQXGWIXaQB6FrGr+JfDfjb4i+LNG8Ty2b2fiDw9C2jrbwPHqDT29pE0Ts6mQEq5CeWyEMMnePlHS+H/wBnW68LaidS0P4+fFODEZhS0fULCWyiQ4+WO0ezMEYGONqDA4GBVub4AxXHiBPFk/xL8QSa5E29NTfQ/Dpu1bYEyJjpm8HaAuc9AB0rWpjsHOabqJrls7pu/vxla3JtaPLdtvZ7rXKFOtGMl7Npvs1+fN03sklv30y7f4l+JRJpENzr0YkufiRqWhTIYYgzafCt0yRY254EcJ3D5iMZJzzi+HvjPeQeM7iW/wDEviebwZqHhHUvFEN9q9npqyRQwTQBJrRLVBL5ZSZzi5j3EqmM/MK67/hQUf8Abj+J/wDhZniD+2JJEmfUP7D8O/aWdFKoxl/szeSqsyg5yASB1qLTf2eLHR7me80j4h63Yz3SzJPLbaB4cieVZiplDFdLBYOUQsD97auc4Fc0amXKLTlF3VtpbtPZ8mlnaz7J3Wum1R4icrxi0rp7rbmbt8X8r5benaz4Q/FL4k2lt450OHXddhuNJTw1c6dea/Z6W19ENQvWhlDR2Y8kxlEBVXVZRubOPlNXfE154s1DxTZeC77xjeXUuifEOwhstVltLYXSQzaRLMylUjWFipdwrGM8FdwfBz1mnfs6abo9rLY6R8QNasbacQrLDbeH/DcSOIpDJEGVdLAOyRmdc/dZiRgnNaL/AAXv5Lw6jJ8XfFTXbXKXhnbSfD5kNwkflpLu/szO9YyUDdQpwDjitXisDGblTcF291rW0Ff4Hb4Zu17e8RTjXVNxnGTbT6rqmv5td+vY5HRvGvjzXr7T/At148udKaK78SxTeIVs7P7RcjTrmOKGNleMwBmSUvJtiGRCduzJIu+AvHPjT4p6joNld+JrjwwP+ET07xDMNNt7YvqctxLKkm37THLtgURKcIA379fn6Z1dU/Z/g1vT20nWfiTr9/YvdNfNbXWheHJYmuWJZpijaYQZCSSXxkkk5qTXPgP/AMJN9j/4ST4oeI9W/s5xJZ/btE8Oz/ZnGMNHv0w7DwORjoKxdXAuNuaCfflenxa25LO90rPSPLdavSpKveXLGVumq2utPi7LfV69lryk2u654o1/w54i1fxfLFGvxBu9ItvDwitVihS1F1ErlthnaVljEp/ebdsg+QYyav8AwunxvYeCfCHiBb+PVNSuvBeu63fWnkxA3V1apCYiyqAUAYyAhdoPIPI47QfANBrknicfE3xCNZlZHk1H+w/Dv2l2QYUmX+zN5IBIBzwKbp3wBh0jUZtY0n4l+ILK/uJJZZrq30Pw7HNI8uPMZnXTAxL7V3EnnaM5xVKtgLJSlFpbK0l9mStfkvvJPm3fKm9bWpOsqnPyP71tzN97bO1tuvk+U8Q+O/iB4astf0PTviEdauI9P8O6la6xLY2pe1e+1DyJItkSLG0TRruQMN4DN87cML83jLx3ZeJL34bN4yvJDN4ttdHi1+a0sxdWttLphvSoURLAzl0MSM0R4kGQxGTt6d+z7baRps+jaT8SNestPubhbue0t9C8ORwyzqwZZWRdMCs4ZVIYjOVB7CqfjP4BeJPEmialpth8ZtSE+rSxSXja14W0HUba6MYAUzQiyiMjBVUKS/y7R6CnCrgHLllOFm93F6fBZ2UOnLL3Vo763uyEq6g7xle3ddmusur1126bI3PhX4zurrRr2w8UeK4tU1WPX9Z03TzcG3huL2K0ndQFjiVFdlRQWKr7nFcpZeNPG/8Awp6z+Kknja4mvfEx06FrVrWz+w6D9qu44ZXQCMSM1usjBvOlcbozkAcVf8I/s6z+E9M0+1tPi14ijudPlnuopbTRdCijguJ8mdrdHsHaBXyRsVyAuF6DFXIf2fba3u9T1C3+I+vRXWto0WpzpoXhxZL5G6rMw0zMoOTkNmspPARqylGpFpuL+GWybukuT3VJW1Wqta1mUpYiS+BrV9Vpfb7Wrj22fXY5+68Y/ECLVR4FtfHVxK1r45tdBbXDZWjXM1pLpjXUkTqIhAJUcgbljXACZU/NuZ4R8b/ENNc8HvrHjOXU7bVfFeteFLm2lsbaJJIbOO9aK5Zo41YXBNou7aViIYgRg/NXUad8CW0fT7HSdJ+KPiSysdMm+02Ntb6L4djitZsMPMiRdMARsO/zKAfmb1NTR/BS9ha3eL4t+KUa0upb63K6R4eBhuZQ4lmT/iWfLI4kkDOOTvbJOTVSr4LkcE4bWvyvflav8Gl371k7LoTONeSVoyT9V3b/AJtd0vl20IfiF8V18FzaV40stWt9X8KajZ31iqWZjmR9UQF7YJKuSTIYp4NuceYYxjPXlvFmu/FjRzq+nTfESe1vfDHw9h8QXLW2nWbLd6mr3G/d5kTYhbyQpVdpxgqynJPWp8ELmPTLfRY/ix4nXTrSdbq3tBo/h4QxTLJ5qyIn9mbVcSfOGAyG5681Ld/BzVL+W6nvvjF4tuJL21+w3Ly6V4fdp7bLHyXJ035o/nf5Dx8zccms6U8FRSSlB2vq1J3V9N4b6tPvp2NuarJ+/B2dtmlrdX+1tZWVrO7lfcimvZNR+M/w81CVVV7rwXr0zKvQFrjSCQPzr0+uG0X4XNpfjaz8b6h498R6zLpukS6PY2F5Fp8VpbRS/ZjNIotrWJy7taRsdzlFJYIqrgDua8Oo4tJR6X/GUn+TOyN+SMZbpBRRRWYwooooAKKKKACiiigAooooAKKKKACiiigAooooAKKKKACiiigAooooAKKKKACiiigAooooAKKKKACiiigAooooAKKKKACiiigAooooAKKKKACiiigAooooAKKKKACiiigAooooAKKKKACiiigAooooAKKKKAPF/i78B/GPj/xpo/iPwl8afGHhKweVY9esLDWLlIpYFQ4ktUD7IpiVVG42EN5mNyssvr1tp8NnpkWlQS3BiggW3R5rh5pSoXaC0khZ3bA5ZiWJ5JJOatUhIAyTilKKknF7ME7ang3wx8UeJ/hr8ONA+DqfDjxDe+MfD0EWjRKNLuI9JuYo3Ea3p1IIbZI2iHnFDJ5w5Tyy+AeM8F/Cq/1r4h+G5PFngO4ms9OvfiBfRNqemO1rDcy65BLZSsHXZllBliJ67N6fdBH1V50X/PVP++hR50X/AD1T/voVTblLnlvr+Ktfy7+pXNo49Lp/dfT8T46svBVonw/8PaVafCLxZH8SrW+8OnxlrC6JdQxXtzFrFjJczTXBCpqJJSSVJk84RRrJlogxDWPDngP4iRfGNr7W4bmLxCnizUr2bU9P8CXf2y50ZnnMEL69JepZtbGBokW3EZeN1j/dbkMlfXvnRf8APVP++hR50X/PVP8AvoUXv97em2vLolsl7u3ZteYSleLj3+/qtX89+6Xz+cP2ZfDdz4R8WX2k6Z4RuYtMbSQL7V77wpd+H79rxJFCR329jbarcsrSs17bjGYyCzB1NfSVM86L/nqn/fQo86L/AJ6p/wB9Cm5XSXb/ADb/AF/zu7two2bff/K39fhZaD6KZ50X/PVP++hR50X/AD1T/voVIx9FM86L/nqn/fQo86L/AJ6p/wB9CgB9FM86L/nqn/fQo86L/nqn/fQoAfRTPOi/56p/30KPOi/56p/30KAH0Uzzov8Anqn/AH0KPOi/56p/30KAH0Uzzov+eqf99Cjzov8Anqn/AH0KAH0Uzzov+eqf99CnAgjIOaAFooooAKKKKACiiigAqG8kuYrOeWzgWa4SNmijZtodwPlUntk4GamqC+s4dQsriwuQxiuYnhk2tg7WBBwR04NTNNxajuVGykr7HxF8Lv2qPGX9vaRp3x9+JXiP4feN7jVpftnhLXfCEVtol1ZLI2YrG5WA3HmeVtKySTsrP8oUhlau/wDh1+3l4Q8f+LvCWhRaPosNj45e9i0j7J4nhvNUtHgVmQalYpGPsfmqp2Yll5wGA7d+/wCy54T1fUfDtx4/8b+MfHNh4Sn+1aJpfiG6tZre1nC7VlZoreOa5dRwDcSS9ycnmtHwF+z7pnw1gsdC8J/EfxrbeFNLklksfDL3Vo9jbhyx8sSm3+1tGC7EI87L04OBVNvlaXy/4O7v2+JX33sS92/6vrtsrd9E+nQ80+Gf7ad547/4Vbf6r8LotI0r4pX+paVZTw68bqezu7R3XEkRtow0bhBhw+QSQVwMlf2b/jF8evHXiH4z2/ifSdG1208IeKtV0zSoItUW3nhkhUGGwjAs0SSI9PtMsgcE8oRzXWeE/wBj/wCGng7S/hxpOma54mlh+F+q32r6Q09zbs0810zNItxthAZAXO0IEI4yTXQ+Hf2ftA8IeIvG+u+FPGXinSIPH81ze6rptrPbC3jvpowjXkEhgNxFMMbhiXYGOdnTCnvJx7SS/wDJGnr10kvuvo2U2m7LbmT+V5prvs4X9H1SOv8ADd/4v8SeBbW/8R+H28HeI7+xY3GnreQ35024YEACZV8uXacHO3afSvE9A+NXjvVrr4Y3lxqttDZ29rb2vj2H7PGS+oXU76fCqtjMW2+gmyFxwQDx0908FeGP+EL8KaZ4V/4SHW9d/sy3WD+0tau/tV9dY/jmlwN7nucCuJk/Z38DNovj/Q4b7WreP4h3j317PDcos1hKTvU2bbP3W2YvOu4PiWR274Dk+WblHVb26O19NbtXTevdK97ERV4KMnZ7X7X3fZtWSS821brwM/7Tx8G+FdD1PxNq/hiTUvGt1rOr6N/wkGvwaFYx6NBc7bdRcGJ98rQyW5RdhLl3LMqrkW/Gn7QGr+Mfh7qc3wj8OLcvN4AHi28vrzWDp8mmW13BP9m8nyopTLc5glbbmNR5YPmZIr0fVPg9o1xYeG4PDniHWvC1/wCE7A6Vpmp6SbY3EdmyxK8DJcQywujeRCTujJBQFSprN8V/ATRfFZkeXxv4u06S/wBAHhrWJbK8gEmr2SiTZ9oeSF2EimaVhJEY2zIwJK/LUVoc1KdOLu9UumlpJeevu3d73TeprSmlOM5eTfrzJv8AC9la2xycf7Q2v6O9/bz+BYrvRPC2o+H9F1XVpNbIupG1KC0KTRW/kN5hSS8QOHlT5RuVmOUEuhftY+ENe+KMfw8sm0GeO61XUdDtktfEMU+sLeWSTNK0+mhN0Nuxt5VSXzGLHy8oocGuruvgH4Ou9P8AEGmyalrIi8Sano+q3ZWaLckumrarAsf7vhWFlFvByTufBXIxo6N8KLbw94guNT0Txr4mstIubu61B/D0U1uNPF1cF2mlDeT9pG55Hk2ed5Yc7gg4rWpLmm2vP8lb8ea3rrptjTio0YxfxJL8E7/ja/le2u/B+Fv2n4vEPgDUvHh8PaLJ5dzp9hp+laZ4kS7vvt17OsENlfxtDH9guBI8YdD5gXLYZtuCzRviP8QtBn+Jus+LYPCGnXuk6rpsSWer+M5rfRrSJ7CBm2Xr2ZKZLFtv2dcsTz3PSP8As8eHb+DXZPEfjDxRrmq63DY241i7ltI7yxSyna4tPIMFvGhaKZjIHkSRmOA5dRiop/2c9EuZH1S58feL5tfbWrfX11uWSykuY7yG0NoGWJrY2wVoWYFPJ2gsWQI2CIkru6/pafjvf5Jdy9L39fy29L7dd2/5TP8ABn7Tnh7xNo2keJtT0yDTtD1XSNZ1AanDqK3VsJ9LuDFdQpIqBZEKK00UoI8xEY7FxXqXg/WNT8Q+FdI17WdDbRr7UbKG6n055vNa0d0DGJn2ruZc4JwOQa8g8Xfs56XN4T8E/DLSLbVNU0iy8ZTeINS1K9vY/Pghlkurq5RyAhlSdp2tSgU5jmYsTgk+nweHPEDfEm68WXmuyjRYtGh06w0uK4kEXntM8lxcSx8IXwIEQ8lQJORvIq9Hf1f3Wbv821Hy5bvdsl3T0/rW1vKyXM+97K1kn5r44+Jnjbwf8fBHJqqv4A03QdKbWrE20ZNtJfXd5CuoCUL5m2N7eBHUtsEckjkApk1/Bfxt8cah4c8P6Pp2h2nivxhrU/iK82XmoLpdvHp+n6k1vuMkcEnz4kt40UR/MclnXBY+pX/w58Nat4h1zxDqsMt6fEWhweHr+zmKtbSWkT3D427c5b7VKGyxBAXAHJPFaP8As1+GPDPhLw14X8KeNPF2jXPhWK+trLWre6tpNQe2vJfNuIZWmgeN1dwh3eXvBjUqwbLGX8Flvr+N7fJO3d2bS2Rc7OpzLbT8Iq/3u/ZXSfVlS2/aY0i+8MX3ia08MXJSXw1p3iHQLaS5Cy6sbxzDHa8KRHKtz5cLYLj99G3Q4qj4l/au8K+Gvib/AMK7uz4cEtpqum6FqMMviSKLVReXohMZtbAx77mBPtEXmS74yPn2q+w12Nz8BPh3NP4Akgs7u1i+G48vR7eGf93JEEVViuNwJlVXihmGSD5sMb5OCDduPhZbjxjc+LtE8Z+JNDXU7qC91fTNPkthaanPCiIjy+ZC8yExxRo3kyRh1QBs81S5faJva7+6+nmtLp7u9mtLoh/C0u3zv18na11stWmtEzg4P2iPGF7q8Fjp/wALLOS01LxVq/g3TbiTxFseW/sjcFZJY/sx8q2dLWQs4Z5EIwIpBhjgyfGHx94x8b/DXVvBXh1Ptl9p/i+z1DQLrX5LbT2vNPu7W2dnnSFzIqOkwifyNxEgyqBmx6jp/wAE/CunT6XcQahqzNpPivUfGEAeWMhr29W5EsbYj5iH2uTaBhhhMscHOM37OWhW39kz+HfHni3QL3Rp9dmtr2xksnl/4m14Lq6VhPbSIQHXahChlXuWwwhX5I/zW19eWz/8mb6bWsaNx9o3H4bv7ryt+HL873OI8U/tteCPDumaXqZg0S3abw9B4l1Gx1nxJBp14lvI8ifZ7KIq/wBuulaCYGMNGvC/Pl1FeoeFfiXrfi74ieJ/COneFLSPR/Ct1bWt1qsuqESzmexhuozFbiE5wZgrbpFAADAsSUWp/wAKG8P6ammL4I8VeJfB7afpNvoUr6RPbs99YwFzFFMbmGY7lMspEqbJcyN8/NdV4c8DaT4Y8Q+J/Ethc3kl14svLe9vVmdWSOSG1itlEYCggFIVJ3FjuJOQMAXpr8/z0/Dzv3vuQ99NrL79L/jfyta1mcr8XPEPjrw54k+Hr+HNf0+z0bVvE1vpWrWj6b5tzcpJHKwCTmTbEo8vkeUzHjDpgg8h4h+L2vwfFLVk1CTxZpHgvwjrWn6LdXuk2mmS2ctzcQ28v+ntcF7oQk3kEY+yxKUwzvIAfk7/AOJvwpk+Jd1oVz/wsXxR4b/4R+9XUraPR49PZXulBCSv9qtZySoZwFBCnccgkAiprvwM8N+IPEs+v3PiDX4LTUrqyv8AWNGt5oVsdWurTZ5E1wDEZQy+VECIpI0cRIHVwMVFK8fi/mb+Vo7+WkrLu15jnZ3t/Kl87v8ARrXyfkej147quqeOvC/xe0DR7P4h3/iSLWHvrzWNCm0+zS20jSkhlMNxG8USzo3niCEedLIJN0hVRtJXuvAPhzxB4fs9Wl8Ua9NqeoatrF5qODcSSw2kDyYt7eEP9xEhWMEKAC5kbHzZrnPC/wAFbrwn4t1PxVYfFzxpcR6zqUmpahp13DpMsFyWzthab7D9q8qNSEjXz8oqqoOOqfM7W00+5tbfJ9fLTe6TtZrz/Dv/AJJ99drHK/DL4iePNZufh1qGr6+LyH4leF7zWmtpbSLytKuUW3mhWHykR2iCXDowldmJRMMCWzTsfix8StC+EPi3XNdvrLxD4psPGkvhawlstMW2t98t/FaQFLdpidqGYNteYlsYMgzuHonhf4N+HfCV/ZX2narqso0bTrjSdDhnaBo9HtZnRnjt8RAt/qoVBlMhCxKM4LbsXQ/2etK03w14k8Ka18QvF3iKz8SX/wDa0j6gbCKWz1DzhN9qt3tLWErJ5qxuA25QY1woG4GnZzbXw2enX400r9+VNX80tVqW2tO/Mn8rNfddp28n131Pg14ouNa03V9F1vUvFc2v6Hf+Tqdv4mt9OivbUyRpLEo/s4C2eIowZGVnPJDMWUgeT2n7U+j+Lfj34P8ADvhn4oeEYPC9/fanpEulrqNpLqF/cRwHyppVLGS2Uzjy4o8K8hBY5DKo9x8B/D6y8Cx6nP8A27q2u6rrd0LzU9W1VoTc3UixrGgKwRxRIqRoqqscarwTgszE2db8E6Vr3irw34vvLi7S88LvdvZpE6iKQ3EJifzAVJOFORgrz1z0pt+8n5f5X/Xf13sZNe60u/6/1+WxxXiTxx49ktvBOi3mjv4N1Xxb4putHn8q5t76W2s4Ib2dJo3KNFumjtIztZDsExU/Mua84v8A4x+K2u9K8J+K/iengaxTUPEemTeLmhsk+23theRRWVq32mFrdXmhkeR1RFZ2hYRFOQPZW+FOnS+H9O0W68VeJLy70fV59b07WLu7S4v7W4kkmbCvJGUMax3EkCoyMBEQvUA1GPhLbWnhWHwloPjXxJotu15c32pXFi9oLnVZLmR5LjzpHgYx+Y8jsWg8plJARkAAENOzt5/e0knfdJa6d7Oz2NZOOlv61n087xtfs9U9Tl4/in4m1z9km5+MVs8eneIJvAtxrkckMIZIbxbNpA6JIGBXeNwVgwxgHNeY654/+NsPhS+m8CeP/GNzYXcWkWqeIvF/hGDTbqw1O61W0txHbwPZWy3EJgmnLM0DBSE2yEsQv0drPgDw7q/w6vvhdHBJp2hXujS6EI7MhXt7V4TDiMsGAKoeCQeQMg0/xV4I0nxf4bg8LalcXcVpb3en3ivA6rIXs7mK4iBLKRgvCgbjlScEHBGzcXVc+l1913f8H06pbrQUWlGCtqm79f5WvXZrXo31dzw60+Onjfxd8U/hfp+hX0WnaJNqN1oPi+wWGOUyawum3k8tp5jKWj+zPaITsI3+euTgYP0lXK6x8NfDGsa/4d8ReQ9jc+G9XuNchWzWOJLm7mtJrV2nG0l8xzscghtyrkkAg9VUt3S7/wCev3X28rEW102tb7m/xta/mFFFFSMKKKKACiiigAooooAKKKKACiiigAooooAKKKKACiiigAooooAKKKKACiiigAooooAKKKKACiiigAooooAKKKKACiiigAooooAKKKKACiiigAooooAKKKKACiiigAooooAKKKKACiiigAooooAKKKKACiiigAooooAKKKKACiiigAooooAKKKKACiiigAooooAKKKKACiiigApksSTxmKTdtbrhip/Mc0+igCj/AGLp3/PKT/v8/wDjR/Yunf8APKT/AL/P/jV6igCj/Yunf88pP+/z/wCNH9i6d/zyk/7/AD/41eooAo/2Lp3/ADyk/wC/z/40f2Lp3/PKT/v8/wDjV6igCj/Yunf88pP+/wA/+NH9i6d/zyk/7/P/AI1eooAo/wBi6d/zyk/7/P8A40f2Lp3/ADyk/wC/z/41eooAo/2Lp3/PKT/v8/8AjR/Yunf88pP+/wA/+NXqKAKP9i6d/wA8pP8Av8/+NH9i6d/zyk/7/P8A41eooAo/2Lp3/PKT/v8AP/jR/Yunf88pP+/z/wCNXqKAKP8AYunf88pP+/z/AONH9i6d/wA8pP8Av8/+NXqKAKP9i6d/zyk/7/P/AI1biiSCMRR7tq9MsWP5nmn0UAFFFFABRRRQAUUUUAFV9RfUItPuZNJtre5vkhdraG4naCKSUKdivIqOUUtgFgjEAkhWxg2KKBrRngXgL9oD4reNPi/4s+Elx8JvCOnz+BX05tcvh41uZY/Iu08wPbKdMUysqA5VzECcDdg7h23hb9oj4OeNNftPDfhvxkt1d6k9xHpsr2NzDaam0BImWzupI1guymDuELvjBz0rlvCHwH8Q6V8bPjP4/wBc1PTzoXxLsdMsrGO0mk+1wCC1eGUyBkCqSWypVm98dK4P4e/sq/EjRY/hJ4P8V634a/4Rr4OandanYahp007X+sM/meSksDxKlqqiT59s02/GML2IO6ipdo3+d+b/AMB0aW8r2T0FV91y5Ne3/gKsvnK6b+zbY+hfh58SvBXxW8Pv4p8A61/ammJdz2LT/ZpoMTwvskXbKqtwwxnGD2JrzKL9qCMaD8StTvvBD2t54CuL42do2ogrrNlbXctqbhJPL/dnzoJFZNrlMxkkh1r034ef8LM/4R9/+Fsf8Ix/bn2ufb/wjv2j7J9l3/uc+f8AP5m3G7+HPTivGPiL+zR4u8V/C/VNA0HXdI0/xVJ4h12+tLuRpDbS6ZqV/JNNaTMI94zE8bHapAmgjOSBkuFrrm6pfe7a/LqtbK61dmOVuR235tPT3vzsknprZ6K6PVPFPxt+G/gzWRoPiHWbyK7V7SKY22k3l3BayXMix26TzwxPFA0juoVZGUkHOMc1Nc/GP4c2lhHqU2vyGCXWrzw9GY7C5kZ9RtVnM8ARYyxKi2n+bG1tmFJ3LnwL4y21/pHizxB8OfD+u+DtUu/H3izw1r7aW+usuv2phuNPjk2WCxP5tuI7HzTMZIwi+ZlTtye0tfgn8R7TxXpFvHN4abwzo/xDv/G63TXk5vp47yK83wGDyfLRo5LvAPmsHUZOwjDRHmkk110v0TvC/wByctevKn5DajGLb3XT/t2TX3yUV5XfqvV0+JfgV10uRfEdt5Ws6PNr9nKQwifToliaS4ZyNsaATxHLlfvcdDjDT4/fCg+HtT8Uz+JLiz0/R5bSK9N7pV5azRC6lWK2k8mWJZWildgElVTG2GIbCsR5N8MPg4vjXwP8UtEn8QH+xdXGq+BfC11BEQbHRoprgYUAjOy5nmiyCA8drB9atwfs6+LLjwtrllPpuk6frepXXh0fbZ/Guta+bm307Ukum3PfqWtxt8zZDGGAZzukIORas3fZOz+TfXzUbXW6d+iE1bTdptP5WT9LvmtvolezZ7h4O8eeGPHlvfXHhu7uXbTLs2N7b3lhcWVzbThVfbJBcIkqZR0ZSVAZWVgSCDXmlr8fvFCX6X+s/D7SrfwvdeL7jwbZ3lp4ge41J7qO9ktFleya1jQRl4yzbJ3ZEyxBCtjtPBHgjVvDXjr4h+J764tJLXxbqtlfWSQuxkjjh0+3tmEgKgBi8LEbSw2kcg5Ax/hd8D/C/ga+1rxTf+EfC7eLNV13WdROt2thGb1ra7vZpoo3uDGspKxSIrLkgbcAkAGpe1/JO3npdfml231sOSXs3b4r6eStL8ny+u2lzP8Agd+0HoXxP8HeH7jWZzB4n1HQf7ZubS20m8jt5VQqJvsjyKVuPLZlVkieRlLKGwSK3F+P3wrXQtW8RX2uX+mWuhTWkOpRapod/YXVsbqURW7PbXEKT7JHYBX2bDhucKxHnmj/AAB+JeieE/h5pmjeKtH0zWvBngfWvDrahEZJhFqF0lqIJ4laMB0Rrdid+0/dwp5xi2f7NfxLuR4vvdU1DS4brxKPCJSO48UalrTRvpepyXVyWubqEOA6MDGiIiBiRtUZdr0cn2/+2a/9J1CSS1Xf8NP82/k/n9AeDvHnhjx5b31x4bu7l20y7Nje295YXFlc204VX2yQXCJKmUdGUlQGVlYEgg1x+g/Gt/FN6NB8PeFjea2muajp11bC9xDZWNnfS2r31xN5Z8vzPJYxxbSzuSoO1JJU2fBHgjVvDXjr4h+J764tJLXxbqtlfWSQuxkjjh0+3tmEgKgBi8LEbSw2kcg5A4Dwv8AvEHgLxFL8QfBc+jWniXUvE2qXeuxCWSO11vSLu/mmjS4YRFvtMEcitG+04ZXi3bHLBQtzR5trK/rp+F737K/XUJWVNtfFdW9LSv8APa3nbo2bXw0+PujeKdXv/C3ie4Sy1oeKdb0HT1h026W1mWyuJljjNyytB9pMEXmGPzAxAZlQL00br9oL4cS6L4j1LQtehuJvD2lXWr/6ba3tpa3VvBkSTQT/AGd/tECsArS2yThSw4JIB5i2+BXilbfRLa41HS9un/EzWPGNwUmlybC7F+EjQ+X/AK4fa48g4UbWwxwM8xP+zh8SdV8Dx+CNU1Hw1BF4W8Bat4I8OXEF3cO2o/a4oIkubxWhH2baltHlIzPlnZtwwFKpe9GKno7K/wD4Am3/AOBaW1vq9EjRqHt2r+65P5Lnkrf+ApO/RNbn0tC5kiSRgoLKGIUkjkdiQM/kKfTIEMcMcbYyqhTj2FPpvfQ54XcVzbhRRRSKCiiigAooooAKKKKACiiigAooooAKKKKACiiigAooooAKKKKACiiigAooooAKKKKACiiigAooooAKKKKACiiigAooooAKKKKACiiigAooooAKKKKACiiigAooooAKKKKACiiigAooooAKKKKACiiigAooooAKKKKACiiigAooooAKKKKACiiigAooooAKKKKACiiigAooooAKKKKACiiigAooooAKKKKACiiigAooooAKKKKACiiigAooooAKKKKACiiigAooooAKKKKACiiqV1qcUDGONfMkHUA8D6mgC7RWHJfXkp5m2D0QY/XrUXnT/wDPzN/38b/GgDoaKw4768iPE28ejjP/ANer9rqcU7CORfLkPQE8H6GgC7RRRQAUUUUAFFFFABRRRQAUUUUAFFFFABRRRQAUjMqKWZgFAySTwBS1T1hBLpF9GbE3oe2lU2wbaZsqfkz23dM+9TNuMW1uVFc0kmef6H+0f8G/Euq2ml6F4rnvF1G+OmWWoR6Re/2Zd3YJHkw35h+yyvlSAqSkkg4r0yvgn4d/D34m/D7xX4H8H/s8XvxQbwVc6p5/ibwj4/8ADLRWGh2hfzJGhvpoUjaRZCWRbZ5CXAYsed2P8I/AXxF0zTv2Z/CGp/DXxfaX/gHxnr58QNPoV0ltZxyyyvFL55TyniZXGJFYrnjOa1SUrLq5JfJtJvtZX3Tae11ZkS91Sl2Tf4SaXTX3UrWVr36pH2l8K/jH4Y+LsviyLw3Y6pbHwb4huvDV/wDboo0El1Bt3vFsdsxncMFtrdcqK0PDHxA/4Sbxf4o8I/8ACE+K9J/4RiS3j/tPVNN8jT9U81WbdZTbj56ptw5wNpIHOa+CLz4X+OL5PHmhaD8KvFlt8RNQ+Nk+t+F9ebw5dwRWWnGaMy3Y1FoxDHAyI4IEh3/LhW4Is+JvA3jy+8e/taeFvgdpX2a+bVfCU9xp+lILd7m0MUkt5HGqNHuaTc7MqurSBnGcvzFN88VL+6n8/wB1d+ic3ftyv5XVShKUV0l+HNNJetoq3e62P0arlvH/AMTvA/wus9Kv/HWt/wBmQa3qtvolg/2aabzr2fd5UWIkYru2t8zYUY5Ir4n1n4RfE8/Dv4lD4MXOuxQ6+NGnu/DGjeANQ8GWaRQS7btLGO8uCzTywj975WFkxjcxYCtv9oL4TfDnxn8N/D178Gf2eNUs7Lw9410PUdbsv+EGurGWewHmrciKylhWW4IUp5pjjbzBtyX2/KLVJ+aXybSb9NXZ67aom+68pNeqi2l63Wq08n2+5qy7zxPoen+ILDwveX4i1PU7W6vbWExvh4LdolmfeBtXaZ4uCQTu4zg48t0fSvhQPi54K1Dw98GvE9lqEHhSaHRtch0S50/SdK08vzYywuY1t5mPKxPAHA7r0rK/aI+GHi74meO/Cdl4Z1C50+O20DXTNM9p52nXTmfTXjsL47T/AKPP5Tq6Kyu6K4BIDKTtf+9+HN/lqvVK+jdU0pSs/L8k/wBfu1dtl1PiX45+HIU8G/8ACL6nLMnjDVxZ2V03hvVb2G6gj3NN5Jt4Su5kQmOSR0iMe+cGRIyG29Y+M/w80PxBceGrvVNQmvLJ0jvnsdGvby1sHZQyrdXMELwWzbWVsSuh2sD0INedeJPHF3rupfBfWNR+Hvi/Sbq28SXMmq2EPhu/uk0srpt7aNvlhgZBF588SpKSEdG8wfIrFb/w/wDEFx8KJ/EPgjxN4P8AFl3qN94n1TVtPvNM0G6vrXUoLy5eeJjdRI0MDIsgiYXDx48rIypU1SS5uX1+esVZP0u+vdK1yZ2UVJb2Wnb47t+lkum6PSJPiP4Mi8K6x41fWcaLoM17BqFz9nl/cvaSvFcDZt3tseNxlQQcZXIINaPiHxNonhTTF1nX737LZtc2tmJPLd8zXE6QQrhAT80kqLnGBnJIAJHzPrnwm+I998GfidLa+OfHtm17rHim4tfCtvpenNb3kcmoXLRqgksWu2SZSGBSbJD5QgEY9f8A2hdB1rxJ8LW0bQBqS302t6AyS6dAs1xbqmrWjvOiOjqfLRWkJdGUBCWBUGhJe75uN/na/l1/zKa/fyp9E2r+jaX4f8A7i68UaDZa/D4Yu9QWLUriwn1OOJkYA20LxpLIXxsAVpoxgkH5sgEA45vwr8bPhr4z1e30TQNduJLi+jeXTpLnTLu0t9TjQbmeynniSK8UL826B3G35unNeVeOfg58QtR8TazosfxB8VeKW134b+IdHtdR1m0sIYbG7nltBHGJLG0t1BfBOH3HEZK4AbNnW/EuoeNovAFno/wz8X6ddeB9Qj13W47zQbi3WwjtrGdGtreRkEd5LI8giUWjSqQWJOMAwmlBSl8/Jc8k3/27FJv9LolpttR87evLFpf9vNtL062Z6zafFTwLqGu+KvDGm6xLe6t4Kiim1qytbG4mmgWSMyIEVEJnYqp+WLe275cbiBWH4d/aB+HPinxE3hXRoPGbanHNFBPFceBdctktXkXcnnyTWipACpDBpGUY5zivKPht4Z+Nng7xV4F8ZeKvh3pFvHq0uo2niO40rW7q/vSdTkN2slxamyjWJIbhEj3CZxEkjDJXLD1jwDpWqWfxa+KOpXmm3UFpqF1pLWlxJCyx3ASxRXMbEYcKwIOM4PBppNW5vn6re3yafl5ibTbUfVej2v53T6l/4hfGXwN8LnUeMh4jgiaNJTdWPhbVNQtUDyeWqvPa28kSOXwAjMG+ZePmGcnxz8a9D0L4U6j8TbLUn0G0sLiGIyeKfDuqWQZjKilDbvClyA4basqxuqk7yrhGWp/2htK1TW/hLq2m6Npt1f3cl1prJb2sLSyMFvoGYhVBJAVWJ9ACe1YXxm0vx74t8deFdA8LeBtL17SdGhu9Z1Jdb1KfTbCaaSJ7WCETR2twJHCzXDmPYMbY2JHygxzNOyV3fT5avv0T+f3Fq272/peXW3yO48VfFHwf4M1Pw9o+uzaqbrxTcG10oWOiX1/HPKF3lTJbwukfyBn/AHhX5EdvuoxGzrHiXRdAu9IsdWvfIn12+/s7T18t28648mWbZlQQv7uGVstgfLjOSAfnLRNS8XaHp/wT8M+OfB/iYat4O8U3um6hNp+jajqlsLWHTry0t7o3UdsA0cguLT964TJaQkARybe//aQ8DeIviFa+BvD/AIc1jW9FlfxM7T6vpEIefTom0rUE84llZUUs6JuODmQBWVipGsklZx1Tf4aW79NwhFN2m7NRbflJc34XS9UzuIPid4HuryCxttb82S61qTw9A6Wsxim1COGSaSFJdmxtiwyhmBKq8bISHBWrOo+PvB+kXGuW2ra/bWJ8N2EOp6q9zmKK0tZfN2SNIwCYPkS9CSNvOMjPh99ovjjxX4c+Gngz+wtY8D6v4O8Yiw1C88PaUn2S2gi0q+RLyzNzBLAbWUPEBuRvLaXyyRIuap+LPhV8Qxf/ABFt49V8TeNpzb+EdTtZ9Vt7K3k1JbHUbi5nsYmt4Le3Y7ExhlzmZd7YIwNRtdPTv5aa236t27abkvSUVbdars+aStfbotfnse3eDvit4I8dahPpGg39/HqFvCLo2WqaTeaZcvbltonjiu4o3ki3YHmIGTJAzk1ieEPjD4d1TQfHnirU/GOj32k+C9W1C2vJtO066iNhb2sYd0mEm5p5FXcxeFdjAgIDg58/8eeLPFHi/wATWPxB+GngHxS0vhHw9rFtHJqug3enSXGo3v2eK2tUinjSWSNXTzZZVUxKsYO49uMv/AHxb8D+FfFXhK6+HFkun+Ivhhe6BGfDmrXetNPqdlay+RJOGsbfy5Z0nlXcN5d40XOdoMK7v00fpu3f7opW3fMmnY0pxU5xjJ6OSv6aJ/8ApV/Llaetj6S0n4oeBNcs/C1/pOvpc2/jUOdDdIJcXWyFpmByv7shEckSbSCpU/NxVvxj478L+ArGC/8AE+oSQC7nFtaW9vazXd1dzFS3lwW8CPNM+1WbaiMQqscYBNeGDwP4w8J/Hr4eadpXhu/uPBl1e6j4iN1FCzQ6Ney6dNFdQS4GIkmlkSZCx5kknHHyiu9+J8Oo+HviX4K+KD6Jqur6Jotlqul6hFpdlLe3No139naO6W3iDSyqPs7RsIkZx5wOCu4i6iUWrPR/h/TVr/PYwpNzXvLpf9f+HWut1e5rt8U9H8U2jaF8P9Yig8V6np9/caRba7o99bqktsIg/wBqhdIpY1Vrm33IxRysmVB5I0V+JPhOx8N+INe1jxDAYfBhkt/ENzFaTJHbzxQJNKEjIZ2G2RWAQvncFBZs1554i8UmX4i+DPjHH4Q8Yt4b0/TNa0S5K+Gr176N7h7KSGY2Cxm78pjbSpkwghgCQFIauQutD+JWuaZdW3hvwBNInjn4hv4nktddln0yJNJso7cxi6kSCZ7dp5rWHbE8RdkdgyrhtsrXTbTXyfOkv/JW5Nbu3kVLRJrXX71ytv8AFJJ7a+Z9G+G/EWi+LvD+m+KfDl8t7per2sV7Z3CqyiWGRQyNtYBhkEcEAjoQDXL23xv+F15pHizXbbxUj2Xga9n0/X3+yThrKeE4kUoU3uAcgMgZWIOCcHGH+z/aeNfD2neJPBPjXwxDo76TrU93pgsrua9sXsbwm5WOC5lgh8zypJJoyvljYEQYwVJ8N+JPw38f6d8KPGPifwj4N1e91XWtb8SaLq2kw2r/AGi+0y51i5ls7uOPbukMLyB1I4MNxMwz8tUkpS7Jr7m7WT6dbP79kNq1Ny6p29VaV336XX3Wu9PpfxV8W/A3g/Vk0HVL3UrrU2hW5ey0jRb3VbiCBiQss0dnDK0MbFWAeQKpKtgnBrS0Tx34T8R6s+iaJq63V6mmWmstGsMij7HctIsEu4qFO4wyfLncNvIGRnyLVr/xZ8L/ABf8RLyDTdSjuPGN5p+paJrUPhK/8R2qiOzht5LSe3sGWaMqYHZWdkj/AH4IYkOtaHgc+ONN8ZW/xS+IXhi6gufFHgXQ7O/g0yylm+xarBJcyzwNCpkkRSbsbWJZRsYMwOCyhZq7/rRu3yat62t8SG17ra30/OKfys2/K2uzOgtfjz4P1Cw13XoZ7iz8P6ZMmm2msXWnXYF/qfmzRSW1tbNEkt0UeNADDvEjOVQ5Q0zwz8dfCU/hq2n8TatIuuxZt77T7bQNThuzOtvLPlNPmh+2IJIreWRFZDu2lVaQgE8LY+B/Fvgnwd8MfEmpeGNQvD4V8R6rrmsaVZot1eW0N+t9tdI4y3nSQm7TckRZiPM2byAG2LRrTxV8UdV+OI8Faza6NoXhCTRrW7v/AA5dw6peTPOZpBBZvELwKiqFA8oGRpSFDBc1E5OKlbon8rRbXyctNLb7vlEtbP0t53lb8F7z676JNHqXgjxx4c+Ivhey8Z+FJ72fSNRj861nutOubJpo+0ix3EaSbGHKttwwIIJBBrm/CPx9+Fvja60610TWdThOsjOly6poOoaZBqPylwLWW7gjjuCVBYCNmJUE9Bmq/wCzjJOfgH4FsLvStV06803w/Zadd2mp6bcWNxDcQwJHIpinRHwGUgNjaw5UkEGvI/CTav42+BPw7+Dmk+C/F9jr+kv4dfVLrVfDt7pdvpIsLmCeaQT3cUazNiBo1EBclnB4Tcw6JQiqzgndJpfJt3fokr9vMatyOV/61/rv2Vz2nUPifpsOny+P7PX9LPgfRW1Kz1+ea0uhdW9zazGEtCFU71SWOVGTZ82Q6vhdr6Vn8VfAN/4o8S+C7XxCj614Qt4bvWLQ28qtbwyxCVHBKhZRsKk+WW27gDgkCvCdYsdft/hd46+Aw8G+J5/EniLxBrD6fLDoty+nSWt/qUk8dy1+ENrGqRTZdHkEgKMoQkqGteOPAvjG31b4qfEjwr4a1C517SNYSbT7dYWVtb0yXRLGG8tYiR+9yYtybf8AlvbRrkfMK5pyapucf5b/AD0/JvXqkmt0aQgpVpU3snp6c1l96Wj2u09j2LVPjN8O9K0jQ9Zk1i8vI/ElmuoaTa6bpN5f313alVbzktLeJ7jYBIm5jHhd6hsEiuj8O+I9I8VaPDruiTyy2c5cKZreSCRWRirq8Uqq6MrKQVZQQQQRXzx4Ns/Ffwut/Dfi/U/DutJHqPww0Xw9FcweHbzV5dF1K1EjtHc2Fr/pRRzOmQgXmAq7Idpr2f4Sa7428S+ArTV/iDYQ2msy3F6jLDps+nrLbpcypbzfZZ5JJYDJCsUhjdyylyDjoN60VTc+XWza+5tL8En030utTnpycoRk+qX4xTfyTuuuq11ZH4d+M3w+8U3llY6VqOpo+pI8lhJe6HfWUN6qIXbyJbiFI5iEBbCMx2gnoM1qp8QfCEnhvSPFyavnSdeltINPuPs8v757l1SAbdu5dzMo+YDGecV4H8L9F8Ryj4c2Ym8cajeaCGjvtN8QeHGsNO0aN7WWKSWCc2sBlkXd5aZknysjevmDa0S01m+8A/D74Sf8It4gg1vw3qukPqklxpU8VlBDYzrJJKt2yiCUMIgEEbsx3rkDDY97E5VhqVZwhJ2TV9do3neWsVpZR1tbXrdHF9aq8k3ZXSlbzaXurd6t3038kezHxz4VHjUfDv8AtdP+EhOn/wBqfYvLfP2bfs378bM7v4d27HOMc0Hxz4VHjUfDv+10/wCEhOn/ANqfYvLfP2bfs378bM7v4d27HOMc14jLpvxYGqD4qjwDaeWviz+1s/2hdf2v/ZWz7CYPsAtMH/R8zbPOzu+bGflol034sDVB8VR4BtPLXxZ/a2f7Quv7X/srZ9hMH2AWnP8Ao+ZtnnZ3fNjPy1msqpO3vr4bfFH49NPTX10Y54uUeay2fZ7a/nbR7e8r7M9dj+Lfw9l03xPq8fiJTa+DbiW11tvs0260kj++Nmzc44IDIGUkMASQcbtp4j0a/udVs7S83zaJIsV8vluPJdoUmUZIw37uRG+XPXHUEV82/EfwJ4ztfhr4v8QeF/C+p3mpapqOvaTqGmw2z+fe2FxqEz21wkeNzmJ3DqQOYppiM5FehxeBPFuqeLviHqNn438V+Gra6u7X7PBYWdg0N6F023UyBrq0ldvmBQ7GAymMZBrOrl+GVN1IVLaPd31i6as7JvXmbWm1uzNYVqnt5UnG6T0t1V2urtfTv56JpHZX3xY8C2Ol6Pq51O7uotftFv8ATYbDTLq8uri2Kq3nC2gjeYIA6ZYoApYA4JAqe5+Jnga18O2Pir+3kudP1R/KsTZwy3M11LzmKKCJWleQbX3Iqll2NkDaceWfD6LVfhsvhPxN4m8MeIJbG68AaPo0n2LSbi8uNPvLYMzxS28KPMm8SjkJgNCQ5B25j8P6F4j8K61o3xO1jwrqv9mTap4guZtNtrRrm806G/lieCdreIM7MRC29Iwzr9o5HD1pPLsNGbim7JuzuvetzWitN9Er673tqjCliqs6cZSSu1G6s9LxTct9k9LfjdM9HufjP4CtYrJ2m12Wa/adIrSDw1qU12phEZl8y2SAzRbRNEfnRfvr61qWfxF8F6hbaRd2WuxTxa7evp1iUjcl7pEkd4XG3MTqsUmRIFIK4ODgVwuveNrZvHfhHxu/hfxiujwWOs2TSL4X1CWbfIbJo2a3jhaaNW2SAGREyUbtgnAutA8RLrY+KsnhfVoNNfxvBrZ0yO1aS+SyXSmsWuWt0y+9nIcxqDJsAyu7KDOGAoyhFzUotp7tay5nFR2WtrN/kro2daSvytP0Xk3fd6XVvPvsew3XjfwpYXms2N/rcFrJ4es4b/U2nDRx21vL5myRpGATB8qToTjbzjIzk2Hxe8A6hb6ncrqt5af2RYyandRahpV3ZT/Y0BLXEcU8SSSxjH341YZIGckCvNPEHh7xD4+bx74x0Dw5qotb3/hHhp9pf2j2NxqS6dctcToIbgI6Bw/lr5qqGIP8OCXfEuTU/ikbvUvC3hPxHFb6L4T1+3nl1DRrmyluLm6tlSK0himRZJiSpYlFZMqoDEkU4ZfQek2/PVe6+SMtdOsm4paWa6vQdOtKcle1m7eq5raei166a7Hq+m/EXwZq9p4cvtN1tZ4PFpYaO6wyD7SVieVgQVzGQkbkh9pBUqfm4qovxY8Cy6x/YlvqN7cSC6+wtdW+lXctilzv2GFrxIjbq4f5SpkBDcHnivMJvBvinw/8XPAdhpeh30vhe6vb3W3uYomaPSbx9OniuIpMD92sskiSLnrI8w7gVJ4W1z4g+BvDPg74c6N4fuYdW0i6ttM1aG58MXt1bXtsbhElvINRhdbaHMRlm/eFmJOCobrTy3Dtp05N3Sa1Wl3Na2T+HlSeiV3e6iYQxVXlbmrNeXknpd9b6a6W5dWe0+IPEWi+FdKm1vxBqEdnZwlVaRwSSzEKqKoBZ3ZiFVVBZiQACTWFD8VvA76Re63caje2Fvp7xRzx6jpV3ZXAaVtsSrbzxJK5dhtQKhLnhcniuc8eXeqeI00nxDp/hLXXi8EeLRLeWU1ptmv4EgkjNxapk+cim4WRcfM3lMFG4AGv4z1ybxjF4e8U+HvC3ia5svCXiC31G8t7nRriznuYTBPE7Q29wqSytEZUkwE+bbhNzcVy0cHCUYud9Xq7pJbWT0esujvbXZ2Z0zqtSaj0T6atq+i9LLu9fNHRTfGn4cWvhvVvFd9rdzZ2OgmJdSju9Lu4Lu181gsRe0kiFwA5I2ny8NyRkA41tR+IPg7Stf8AD3hi91yJdT8VCZtIgRHk+1CKPzXYMoKqAnOWIB6DJ4ryDxlYat8Qda1bxjonhXW49K8nQNLjF7pc9rcXzx6xHPM4tpUWYRxR5y7oAdzkcAmpI/hV4i8L+O/AV9cM+rW+neJZrayktYJGXTdEi0vUFtY5jjCkSTlC/AbMQ5OK6lgMJyNzk4y973W1fSCaW26k9e693Rq5jOvVUW4Wltqtns777br1s9me1nxDo6+IV8KNeBdVezOoJblGG+3DhGdWxtOGZQQDkblyACM4L/Fv4ex63p/h2TxEqX+q6jd6TZo1tMEmu7bb50Yk2bBtLKuSQCx2glsiuP8AiFrWvXHh3w/8ZvCXgbxDLq2g3FzC+iTWJTULizm3QSRmIEnHmLbzjB+7GD3rMufg/PKPBHg3UBdP9n8Pav8AbtXt4iBBqss1lOLkNjCSG4WSVM9Sh64NY0cFh7KVeTXxJpNXTipN/JWh681k9DV1Zylyw6q6fS2i1827v0W3U9g0jxFo2vXGp2ulXnny6NeHT71fLdfKuBGkhTLABvklQ5XI5xnIIGlXk/7PkXjA2vjW+8c+HrjSNUvPFMryJJEyRz7LO1iaeAkfPC7xOUYduOoNesVxYyhHDVnSi72S631aTdmul9i6FSVWLlJW1kvkpNL8EFFFFcpsFFFFABRRRQAUUUUAFFFFABRRRQAUUUUAFFFFABRRRQAUUUUAFFFFABRRRQAUUUUAFFFFABRRRQAUUUUAFFFFABRRRQAUUUUAFFFFABRRRQAUUUUAFFFFABRRRQAUUUUAFFFFABRRRQAUUUUAFFFFABRRTZJFijaVuiAsfwoAo6letH/o0LYYjLsP4R6fWswAAYAoLM7GR/vOdx+tBIHJOKACim+ZH/fX86dkYznigAoIBGDTfMj/AL6/nTgQeQc0Aaem3rP/AKNM2WAyjH+Ieh960K5wMyMJE+8h3D610MciyxrKvRwGH40AOooooAKKKKACiiigAooooAKKKKACiiigAooooAKKKKAGTRJPDJA5cLIpQlHKMARjhlIIPuCCK5TwB8KfAnwwGqv4O0ieC51y5F3qd7eahc395ezBdqtNc3Mkk0mFGAGcgc4xk111FC0ba66fIHrZPoFFFFABRRRQAUUUUAFFFFABRRRQBUh0nS7bUbrV7fTbWK/vUjjubpIVWadI93lq7gbmC732gnjccdTVuiigAooooAKKKKACiiigAooooAKKKKACiiigAooooAKKKKACiiigAooooAKKKKACq9/YWOq2NzpeqWUF5ZXkL29zbXEayRTROpV0dGBDKQSCCMEEirFFNNp3QNX0Zwn/AAoT4F/9EX8Cf+E5Z/8Axuj/AIUJ8C/+iL+BP/Ccs/8A43Xd0V1/2hjP+fsv/An/AJmH1Wh/IvuRwn/ChPgX/wBEX8Cf+E5Z/wDxuj/hQnwL/wCiL+BP/Ccs/wD43Xd0Uf2hjP8An7L/AMCf+YfVaH8i+5HCf8KE+Bf/AERfwJ/4Tln/APG6P+FCfAv/AKIv4E/8Jyz/APjdd3RR/aGM/wCfsv8AwJ/5h9VofyL7kcJ/woT4F/8ARF/An/hOWf8A8bo/4UJ8C/8Aoi/gT/wnLP8A+N13dFH9oYz/AJ+y/wDAn/mH1Wh/IvuRwn/ChPgX/wBEX8Cf+E5Z/wDxuj/hQnwL/wCiL+BP/Ccs/wD43Xd0Uf2hjP8An7L/AMCf+YfVaH8i+5HCf8KE+Bf/AERfwJ/4Tln/APG6P+FCfAv/AKIv4E/8Jyz/APjdd3RR/aGM/wCfsv8AwJ/5h9VofyL7kcJ/woT4F/8ARF/An/hOWf8A8bo/4UJ8C/8Aoi/gT/wnLP8A+N13dFH9oYz/AJ+y/wDAn/mH1Wh/IvuRwn/ChPgX/wBEX8Cf+E5Z/wDxuj/hQnwL/wCiL+BP/Ccs/wD43Xd0Uf2hjP8An7L/AMCf+YfVaH8i+5HCf8KE+Bf/AERfwJ/4Tln/APG6P+FCfAv/AKIv4E/8Jyz/APjdd3RR/aGM/wCfsv8AwJ/5h9VofyL7kcJ/woT4F/8ARF/An/hOWf8A8bo/4UJ8C/8Aoi/gT/wnLP8A+N13dFH9oYz/AJ+y/wDAn/mH1Wh/IvuRg+F/AXgXwP8Aaf8AhC/Beg6B9t2faf7L06G08/Zu2b/LUbtu5sZ6bjjqa3qKK5qlSdWXPUbb7vVmsYRguWKsgoooqCgooooAKKKKACiiigAooooAKKKKACiiigAooooAKKKKACiiigAooooAKKKKACiiigAooooAKKKKACiiigAooooAKKKKACiiigAooooAKKKKACiiigAooooAKKKKACiiigAooooAKKKKACiiigAooooAKq6mSLGTHfaPzYCrVVtRQvZSgdgG/I5/pQBi1NZAG9gBGRuP/oJqGlSRoXWZCAycjIyOlAHRVgbV+2bMDb9oxjtjf0rStZ9Qdy11FHHEoJJxg/zrKLlpWmQ4JkMi/wDfWRQB0VYV6AL2cAYG4f8AoIq7a3OpTyIWhjEJ5LbSMj25qjdOst1NIhypbg+uAB/SgCKtnTCTYx57bh+TEVjVs6apWxiz3Bb8yT/WgC1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AYFSMg8EUtFAHPSwtbytA38PQ+q9jTSAQQe9bN9ZC6QFSFlT7p9fY1jsro5jkUq69QaAHSzzzDbNO7j06D8hTKKKAHmedoxCZ32AbQoOBj04pgGOBRRQABGkZYk+852iuhRFjRUUYCgAfSs7SrYk/a3HGMRj27mtOgAooooAKKKKACiiigAooooAKKKKACiiigAooooAKK8x8ZfEfxNcfEq2+Dfw2h0tNeOkHXtT1TVYZLi00yzMvlQjyI3jeeWV1cBPNjCrGzFuitf0rxT4v0STxHD8Wbrw/pGk6LY2k8PiS2ZrS0uPM80TSstwzJbFGRB5ZklwCrFzvCqr+7z9NfnZ2f46f8APtcvX8rq6+9P+ro7+iuK8E+NPCp8E6RqVz8VtG8SwXTvbQ67/aNm0d/KGY7RJbrHC7hRg+Wi52k7R0q9YfFD4Z6q+kRaX8RPDF4/iBpV0hbfV7eQ6gY8iQW4Vz5pXB3bM4wc1TWthX0udPRVTVdW0vQtNudY1vUrXT7CzjM1xdXUyxQwxjqzuxCqB6k4rGs/iX8ONR02DWdP+IHhu60+6i8+C7h1WB4ZY/MEe9XDbWXzCEyDjcQOvFLd2G9FdnSUVlaB4s8LeK1vH8L+JdK1hdPuXsrw2F5HcC3uFxuik2E7HGRlTgjPSqlz8QvANn4qg8CXfjjw/B4luUEkOjSanCt9KuCdywFvMYYBOQvQUdl3B6X8joKK58fELwC+sWvh5PHHh9tVvpZre1sRqcP2ieWEZlRI925mT+IAEr3xXDfCD43Q+MUvdI8fal4X0TxOPEusaHYaRbakDJdpYzGNmhWXbJOQFLMyoox/CKI+87Ltf5XS/VDknFcz72/Bv8ARnrNFc/c+LLDTr3W7rWNRsNO0TQoIjd313KIY4pmUu++RyFVVjaE5P8Az068VwPi346W2m+K/hq3hbV/CeqeCPGV5qMF/ryamJUhW2sLi5DROh8nZmA75Gc4AI287lFqFnr/AFsr6Hr1Fc8ni3Q9a0/RNZ8M+NPD02naxcqLW6WZLmLUY9rEx2zpKqlztyGG8AK3ynqOR/aD8QfGjwr4GfX/AIH2fhzUtdtX/wCQTrNjPOL8Yz5cTxTxeXJgNjIcMdq/L96plJQV5d7fl/mEVzbdr/n/AJHp9FfPvwy/aF1v48aB4E8XfDbV/D+j2+panJpHirRdW0ma7vrC7it5Z5YkdLqERHEDKpeN8iRXx8pQ+mXXxx+Ctj4hPhG9+L/gm310XC2Z0uXxBaJdidiAIvJMm/eSQAuM5PStJRcHZ7/p39H0IjLmXMtv60fmup21FcXafGz4NagumvYfFvwXcrrN62naaYdftHF7dqUDQQ4k/eSgyRgouWG9ePmGWp8b/gtJZ6rqMfxe8EtaaFJHDqs6+ILQx2Du5RFnbzMRFnBUBsEsCBzU2/r7v8196Kt/X9ejO2orwPxlpugeIP2hNF2weCpry1hgkmt3114PEV/aspJkhSK5UNYRMIme3mjdJSZmChlUy+k6N8afg54ivLPT/D/xZ8G6ndahcSWlpBZ69azSXE6KGeKNUcl3VWUlRkgEE9aIpyXnr+Dt/X3b3B6N9tNfVXOzoryP9qf4j+O/hB8Fde+J/gCXQTe+HUS6mttYsJrmK6iLhCimKeExtlw247xhSNvO4eY3n7SPxg8LfEhvhR4gHg3XNQ1XwJdeLtO1TStKurePTJYoncR3to93KzRMUADrNGSWAwM5rN1Yrmv9nV/+AuX5Rl93oUoN2t1/zivzlH7/AFPqqivHf2ZfjzZ/Gr4YeF9b8Q634ah8Z6vpbapf6Jp1yFkgi8541kFu8jyrGdq/MxIyevau90j4mfDjxBrV/wCG9B+IHhvUtX0pGkv7Cz1WCa5tFU4YyxI5aMAkAlgMGtqkHSk4S3V/w3+4ypzVWCnHZ2/HY6WiuP0H4yfCHxTeWOneGPir4P1e71MyLZQWGuWtxJdGMZkESo5L7Ry23OO9cH+198WPiD8DfgtqnxV+HzeHpZ9Dkg+02es6fPcJcxyzRxAI0VxEYypk3ZIcEDGB1rOclTjzS2/zdjWnF1Jcsdz2yivFdL8a/GDx1aaLp/w78W+BJtQsE2+L9Un8O3U+nwXDIrrb2yJqCuJkDjdGzuMHLPG22N8X4cftIX138cPir8Lfin4g8G6RYeDtT0jT9AugTp8t/JfQySiFvPuHWWUBUUCMKWIY7eQBryPmcOqu/kml+Lat3M1NOmqi20/H/htex9CUV5h8W/iVrHg7W9A0Lw/4g8Dafeag7Tm08RalHBcaqqsq/Y7GMzRt577mxKwZFIUFW3ZXX03xvPqXxb1LwXa+K/BNxY6bo0U9xpEGob/EFreNJktPAGKpbmJ4tpIDbm9CKiPvWt5/gtf6/RplS93fy/F2/r/NM7iivF/2ofj9ffArwLc6l4W0TTdd8TSWlxd2mn3er2lqFggXfNcNFLNHNOiIGOyBXYkYO0HdV7WvjtPoPiXw54c1Xw1pOn3fiWCAW+m6j4t0211ZLiQ4wbQyFZYV6M8E0sm7ISJxySPvWt1dvnv/AE9um4S9xXfZv5K3+fqetUVV1TU7DRdNutX1S7htbSzhaeeaaVIo40UZLM7kKowOpIA7mvCPhP8AtN6349i+Ims+JPA9l4e0LwnNHJpuoz+INNeyntZLeKaLzruG5liWR0lV8pmFQwUyFgaXMrtdlf5Ds9PN2PoGiuG8D/Fzwx4y8J2fjOe+0vSdO1S5a30/ztcsbrzio5Hm2s0sBfKyfJHLJ8qgkgkquqvxJ+HTeE28er4+8OHwwmd2tDVYPsC4fYc3G7yxhvl+91461TXLuJa7HSUVz/hD4heAviFaXF/4A8b+H/E1tayCGebR9ThvI4pCMhXaJmCnHODziuB+G/x50/UfDmo6r8XNb8JeEbuDxdqfhe0jfVFiguJbWcxKkclwUM0jbSeFUn+6KXXl8r/il+bQPSPN0vb52b/KLPXqK84t/jN4J1G9/wCEl0z4qeAJPAlqosLrU11i3l36tI6+VbrOs3lxlU5KMpZzLHtxtO7V+I/xg+G/wlj0mT4heLtM0Ma3erY2ZvbuKAO5+85MjKBGg5ZicDIHUgE7ebt8+i+ejXk0HVrtr/Xpr80zsqK4aP4k6LN8VI/Adr458HXLSaY8z6RHqMX9sQ3KsrKxh80s8LxMTxGCpTJLBxt6bQtQ/tGG7mXW9M1NY7yaFHsV2rCFbHkyfvHzInRj8vP8K9KOl/X8HYP+B+KuadFeQ/Db472Op+HdR1P4taz4T8J3sPi/U/C1nE+qCKG5ltpzEiRSTlDNI20nAVSeyipfhB8bofGKXukePtS8L6J4nHiXWNDsNIttSBku0sZjGzQrLtknIClmZUUY/hFEfesl1XN8ny/j7y0HJOF79JcvzXN+HuvU9ZorBHj7wKfFf/CBjxroJ8TCLz/7G/tKH7d5eM7/ALPu8zbjnO3GKxtN8YeGNQ+J2o6Dp/xa0m+vLSwEdz4Vj1Cykns5VfJnMSILlDtIDb3ZOVwqEEsLVrzv+Anom/T8Tt6K5/TPiD4B1rVodA0bxvoF/qdxbveRWVtqcMs8kCuUaVY1YsUDgqWAwGBGc1a8QeLvCnhOFbjxT4n0nRomSSRX1C9jt1KRqWkYF2AwqgsT2AyaHorsFq7I1qK8m8W/GxdA8f8AgGztNR8LyeBPFlhqd/c+IH1HIjS1t/OV0cYhERBUmUu2RkYH3qs/GDxx4Hn+GKXR8b/DyDT/ABJ5cem6l4l1CI6RNn51kBE0ZmxtBTypA27awIxkJvlV/wCt2v0CPvOy/rS/6nqFFcpN8SfBugaJbah438X+HNAl+wQ31yt3rECRRRuVTzBI7ANEXYKrnAJK9ziujm1Cwt7BtUnvreOySIztcvKoiWPGd5cnAXHOc4xVSXLe/QUXzJW6liiuTl+LXwqgg1G6n+JvhSOHSIYLjUJH1q2C2cUwBheYl8Rq4IKlsBgeM1z3xw8RaLaeCbKSXxB4Bsl1C8t5dPvPFt6sVg0yfvoTEwkRjKzKvlvG2UJ8wBtmxls9e6/Ea12PTaK5rUviP4F8PwK/irxjoOhyhLZpob/VbeJoWnyIlYs4GXZWVezFTtzir+leLPCuu6nqWi6J4m0rUNR0Z1j1K0tb2OWaydgSqzIpLRkgEgMBnFOwr6XNaiuI1D40/DDSviTb/CXUfGmk23ii4sXv1sZryJHCKVwmGYEyMpZwgBOyN2OAAS3XPiz4I/4RXW9Z8M/EXwZI+kwwme8udXgaz08zgeTLdMsi7YyDvALKXUYU8g1N/d51t/wbfnoUl73L1/z1/I7miuK8P/EjQovBula7438aeEbae6sXu3vbXVIl0+6iiH7y6t3dz+4Iw/LNsDAMxxk9Gnibw3J4e/4S6PxBpraF9kN//ai3cZtPswXeZvOzs8vb82/OMc5xVSXLe/T+v0FG8rW6mlRXI6b8X/hLrN1pFjo/xR8I31z4hWR9IhttbtpX1FUZlc26q5MwVo3BKZwUYHoaJ/i98JrXRYfElz8UPCUOkXF42nw38mt2y20l0pIaBZS+0yAggoDuGOlLrb+u356B/X9fcddRXkY+Olponxh8VeBfiBq/hTw7oGl6Zo15o+oXWqCJ72S9e6TY7S7ED7rY7Y03Ejncc7V9FuvF/hOx1uHwze+KNJt9YuIVuYtPlvYkuZIWkESyLEW3FTIyoGAwWYDqcUJXt5g3Ztdrfjb/ADNeivPfGfxo+H/wvsLnWviD8QfD1tYya5Bo1sElSFraaTyl8mZnlILpvaZ2xGEiIJX5SzdBH8Rfh9Nrlh4Yh8d+Hn1jVbVb2w09dUgNzd27LuWaKLdvkjKgkMoII5zQveV1/Wl7fdr6a7A9N/61t+Z0VFeYfHbxV8SfCGneHL34ear4atG1PX7HRLtda0e4vhi7nSFJY/JuoNuzcxKndvyACmMnF1H4o/Eb4VeOPC/hz4wSeGNV0DxjdPpll4i0Wzm00WWoCJ5Uhubaeef5JEjcLKs3DLhlAINEfeV/O3zsnb7mrd27LXQJe7p5X+V2r/g/zPaaK5BfjD8JHsNN1VPil4Ray1mO5l025Gt2xivUtgTcNC+/EgiCtvKkhMHdjFafjHxj4f8ABHhq78T+Idd0rTLO3jJW41K/itLdpCPkQyysqLuOAMkdaUnyJtjScmkupuUVx+ifEHw7beDtF1vxd8QfB7y39gbt9Qsr2OHT7oRx75pbcyStmJQCd29sKMkiui07WdN13R4dd8N6hZ6rZXkAns7m1uFkguUIyrJIuVKn+8MiqkuRtPp/X6Exakk11L1FcMniD4k6rZ2tta+EJtAvL7TJ5Te6nBa3UGn3ithEuIYL7e6sPmUQu4IJ3PERhvHdC+Ovxp0z4Y+AvjD4yvfAur6Z4xvNLs5dC0vRruwv4jezLEpt5pLydbh4y4cx+Um5VY7hiktZcvml822l97Xps9hvSLl21+5X/L/Lc+m6K8n8W/HvTfD2q3I0oeFdY0PTryPRtS1FfGVhbSadqsjFVt7iKZlVFGPm/eGfPCQSV2Fz8U/hhZ6ppuh3nxH8LwalrJxptnLrFus96d5TEMZfdJ8wK/KDyCOtC1Sa66fr+Tv6A9G0+h1FFYfjXxXp/gjwvqHirVLixhtdOj82Rr2/isoiMjI86YrGjHou9lUtgFlB3DI8H/FLw34p8Iab40u7/S9JsdZkZLAS6zZ3IlxnC+dbyyQM/wArnbFLIAB97qAk738v1Bq1vP8AQ7Oiszw94m8OeL9Ji17wl4g03W9MnLLFe6ddx3MEhVirBZIyVOGBBweCCK85+EHxuh8Ype6R4+1LwvoniceJdY0Ow0i21IGS7SxmMbNCsu2ScgKWZlRRj+EU0ry5Otr/AIpfqgekebpe3zs3+jPWaKwR4+8CnxX/AMIGPGugnxMIvP8A7G/tKH7d5eM7/s+7zNuOc7cYpY/HfgeXxU/gWLxlob+JYovPfRl1GE3yxYzvMG7zAuCDnbiha7A9NzdorjPiz8RoPhj4PuNfSyttR1OV1tNK02bVrPTvt95IcRQrNdyxRjJ5IDFsA7VdsKeV+B/x+0r4jeAPDms+OZtI8K+KNY0f+2X0a41O1WWS0UHdeQxrO7/ZshhvfaRsbcq0k07+W/5/lqNpq3n/AMN+ei7nrtFef+KPix4WHgC/8a+CviP4Hlt7JIbgX97qkL6e0bP9xplmRIzIquiSFtobBIYKVPQRfEHwHPDbzxeNdBaO6W3eBl1KAiQT7vIKkNhvM2PsxndtbGcGnte/TQm6dmup0FFc5F8SPh3P4Vl8dwePfDknhqAsJdZXVIDYptba26cN5Yw3ynLcHisrTviJo/xDS0vPg38QfB/iO1stRij1k2NzFqSrbspJQSQXCiCTowZlkzjGzncp1sN6K/8AWnQ7iivLvFHjr4h+C7vwPpmpWmj6hN4p8ZNoc8sVq9sIrA211OjrH58mJQIFBJdgwydiFti+o0LVc3nb8E/1QP3XZ9r/ACu1+jCiiigAooooAKKKKACiiigAooooAKKKKACiiigAooooAKKKKACiiigAooooAKKKKACiiigAooooAKKKKACiiigAqKe2guV2zIDjoehH0NS0UAZcmjuOYZwR6OP6j/CqtxbTWpVZih35I2knpj2963qy9Z/1tuACSQ4AHJP3aAKFWbKyN2wkkGIQf++/Ye1TWmls+JLsYXtHnr9f8K0wAAAAABwAKAAAAAAYApaKKACiiigAooooAKKKKACiiigAooooAKKKKACiiigDxvxh4N8aeEvjbH8cfBHhx/FFtqfh9PDmu6LBdwW96Ehnaa3ubVrhkhcgySo8byR5DKwYkEGx8Sn+Kvi34fS3Oi/DwQXR1HTJ4tHun0+fVIYI7lHuJkaWR7FbpQA0ILuqsgYvuIVfXKKFolHs7r/wLm/Ft/f6Dercur3+635Jfd6nx9P8G/H2m+J9FuIvgvrOrx6f8Vz4tTUbjVtNu5otMk0+OKUmW5uhMXM20tGAR+4+XIWPdb1jwX8Wm0XXYtO+BPiAXVz8XbHxfD5Wo6KjT6ZDdQzO4JvRhyIJBsYg5lXsXK/W1FOm/ZyjKP2bW+Xs2v8A01H733VpmudNPz/H2l//AE5L8PO/m3xv8MeL/EGkeG9W8H6fHqlz4Y8RWeuXGiSzpCNUgiWRWgV3IRZFMiyx7yE8yFMlfvDwb4rfArxb420/xx4+t/ghc3OseJ9Z0GbSNBnvtOa605LWaCS+u5N919jiknW3WM+TI8jBY95wWCfYVFKPuO673+fu/mopMpu9r9rfK7f5t/8ADHkfw103xda/Gr4i67q3w51TRNF1+20lrC/uLmweOd7aFo5FKQXDyK3zjBZACEPI+UHgvH3w6+KPiDxzf6qfAV7PbaX480PX9NbTNQsbSzvbGH7Os80sfmpLcXiqjq32n5AiR+UcjB+maKI+7OM1urfg1L80vkQ43hKHR3/FNfqfIHh34c/Enw74TtNO0z9nnWLI23xdk8XR2dteaJH5WlG4eVGXbe7AwjcR7AeCCB8vNWNM8FfFmy0FHPwI8QLfH4wz+M3jGo6KJf7Ne5eUSFvtu0yeW/l7d2c5H3eT9b0UQ/d2t0cX/wCA+zt/6ajf1fdWqr+95ub7V7/P2l//AE5L8PO/kXjvwX4yu/DPhbXdK0Uatqmi+JovFGqaE1xEjX4KzA26SOwiMkBmjaIuwQtbR5ZeGHM+LdA8Xa54/wDhV4k0X4A6npum6T4ov9b1qMXOjpJbmexlt/tE6JdbXl86cSExNKdkZbO8hK+g6KI+7t3v+CX3e6vuHJ8+/Zr7+b8feevmfHsPh/xp4fi+G954i+CV7pl9pPxX1fVIZrvVtCjkisdQkvGSKFze5Z5DdxZhjJZjbPwcRlvpD4jat4l0z+wv+Ec+H2seKN2pxvdf2fdWMP2SFesj/ap4t3XgJuPBzjjPZUULRJdmn9yirf8AkuvqFR+0lKT6pr73Jv8A9KdvRbnz6/7Mw8M/tRWHx38C3n2HSNcjuR4t0hHEcUt4LaVIL5FGAXJkdXxzmTd/E5r5l+BV74W0D4lfDuPWfC/xbs/DHhbxFq1v4S1M+Eh/Zktxq1wYgbrWY7l0vYWJXY0cEYyw3M6jJ/RyuT0j4S/Crw/4ik8X6D8MvCmm67MWaTVLTRbaG7ct94mZUDknvzzTpv2c4PpFW+V72/F2f2enYU/ehNdZO/8A5Ly/lv31v3PjLUP2efj1YXOm6Va/Cy41C30T49P8Qvtlrq+nLHc6PI5fdGss6OJF6FHVeduNwJ2+7aB4DjP7SWueKPh74i0e88E+LbAXPi2xs7hZvL13T7hYozhGKxtICyygjJNq4bk19B1l6J4W8MeGpL+bw54c0vSpNVumvr9rKzjgN3ct96aUoB5kh7s2SfWim+RRj0j+Puxgr+Vop/4kn6KSUubz/wDknJ287u3ofLHh39nD4jwfHjxTqfi248VT6Be+Orfx3oupaVqGkx2O9FCC3vBNC2oKyRbogsJ8p0baTHkvXlWmfs+ftB2s+n3H/CkdWhlj+PD/ABGmkXV9H3DRztwhIvMmXlvk6dfm55/RCiii/Y8vL9m34ODV/wDwCK9EOp+95nL7V/xUk7f+Bt+vloeKfti+FfG/j79n7xP8Pvh74MvfEeteI4UsoYre7tLdLfEiyGWV7maMbMJj5NzZZflxkix4e+G2jeG/gZq9t4K+B9j4T8Rar4dntbjRrC0021uri68ho1R5YJPIYs3IZpcYYElTkD2OispUozhUg/tqz9LNafey4zcZQmvsttert/kj4V/Z7+Bvxy8DePvgZfeIPhJqGmWHgjwpq+i67dHVdMeNbi5mneMhYrpnkQ5jJIUkFhwcHHUfD34W/HN/jl8M/id4r+D+l+F9N0Cx8R2F9pmh3GnR2umrO7G2EUccgaRZBh2fczea8hKRrjP2FRW7m3Pn6+9/5O5N/wDpTt2MFTioOn0fL/5Ikl/6Sr97H56/D39n79oDQLn4btefBTVbNtB+K2peLtUmXV9IOzTrgRKh+S8Jdwu4FQDwhAzlc/Rn7cPgj4gfE/8AZ+1v4a/DXwRe+ItY1+W2RPJvLO2itliuI5S8rXM0fBCEAIGOcZAHNe/UVi6cXSVHorfhGMV+EF+JtCThV9st9fxlKX5yf4Hxb4R+F3xn+AXxV0bx58DvgfqzeEPGGlxL448G/wBpaRbLp99D+7W4tW+2eWZCAX2J+7KtgsC2IuF+MnwB/aD8dXv7QN7oPwS1hZPiVqPhmfQZJtX0dGjj08gzmUi8JjzsG0DOeM4xx+hlFbKbU1PqtvJcylb0TSS8tNiIxUY8i20v52Vr+r693qfH/wAWvgf8XvEOv/Fm50rwfca5B8X/AAppOjadJPfWcS+GZoEZZY7rfLuMYZ/NDWwmJfdx0Y9J8NvhZ8UPCX7WMvi/WfDGo33hpPh3p/hQ+JZLyzK3V9blJHlaHzzOFcgrkx539Rt+avpyipg+SXMvP8pL8FOXm93cmUFKPK/L8OT8+SN/na1z5q+MXw3+J2tWvxn8MaX4BTxLH8R9IRdE1Vb20iSweKyWJbO4WeRZFUTI0sbRq67pm3eXyxo/Fb4e/GXxyfEEV38OZN0tn4fvrBND1izhtrm5tZo5LiG5mdobi5lQ7xEJVFvtAPyPnP1HRUpWSXa34bfp9ye973L3t/6va/32+5tHnHxu8O+K/E3hPSJ/CujRarc6Pruna1c6JcTRxf2jBBKHe3DsfLEgO103EIXiUFgDuHlOoeEPjU938TNd0j4T21tbeKPEXh7W7K2mvdNn1PZDBaJdNFFKXs0uojAzRySSlfMXIyArn6dooiuV3Xe//pP/AMiv6Y7/AJW/P8dXr/wD4+n+DXj3TvE+jXEfwW1jWI9P+K58WpqNxq2m3c0WmSafHFKTLc3QmLmfaWjAI/cfLkLHutarpHxB0yO+iX4aappniO6+KVz4p8LwS3Wk3Ju4jaSB5hbfb40mAVWDo88DL56Ojl1219b1j+KfBvhDxzpn9i+NvCuj+INP3iT7JqtjFdw7x0bZIrLkZPOKFeKXL0SX3ez/APlcfx76DtL4vP8AH2n/AMsl+HnfhP2edMl0DwhqOiX+ga1pOrDV7zU9Tg1JLNM3V5K1xIYUtLq5iii3SHbEZmdVwWzuDN5F8K/C3xt+H/jbU/Hd18IfEl7Za34m1x7jRZtQ0Z5rG0u7iS5gv7V/tuxHO4Qzxb8uBGRnyvn+odD0HQvDGlwaH4a0Ww0nTbVdsFnY2yQQRL1wsaAKo+gq/V35Z88e1vK2nT5W8ulnZpNuUHB9XzfPX/O/n10un5BongrVtI+NGt6XYNbHwbqBg8XT2wf57bVzuhMezGPKlMa3OQciaFz/AB5rQ+OXhXxN4hPgLV/C+iy6tN4X8Y2es3NpFNDE724guIXYNK6L8pnViM5wpwGOAe78PeFfDHhGzl0/wp4c0vRbWed7qWDTrOO2jkmc5eRljABdjyWPJ71qVK91QS+y0/uaa+SSUfRLqD3m/wCZNfJpp/N3cvVs+Y774d/FjVPiNo3iXVPAV2E0D4jzaso07UbGDTpNJmtbiFbmOBZEeaf95EZnuR5u7f5WUO0d5+zN4b8Q+D/COv6Drnw3uvBsP/CUavqGmWUkti0Zsrq6kmhCLaTSJHtVwpQ4wRxkc17BRSgvZx5Y9rfhFf8Ati+99xzftHd97/8Apf8A8m/uXz+T/hX4W+Nvw/8AG2p+O7r4Q+JL6y1vxNrj3GizahozzWNpd3ElzBf2j/bdiOdwhni35cCMjPlfPDpfgr4s2Wgox+BHiBb5vjDP4zeMajool/s17l5RIWF7tMnlvs27s5yPu8n62opw9zkt9nlS/wC3ZRkvxivk2lZWsVH7VTUvttt+rUov8Jv7k+9/me3+FPxIvdFt/hVrPg6TfpvjseLLbxyl7amF4P7TN6X2eZ9qW8aJmtivleXgk+ZtO2qdp8NviZN428OeKfE/wsvbxNF8ReI/t1hZX2mx6bJp15BciKS1tPORJPNMkfmvcATmR3zlCcfUlFJK0OTp/moq/wB0UvS4n7zv/W7f5yb9T5O+E/gD4meD9H+CGk3XwM1ewPhDV9YbWGivtH2WUF0k8ccg2XeXX/SI2YICwWFvlJCBuy+OMUOl/tBfBzxTp/gj/hINXgi8QRLFaC2jvpolswQkclw8acFmYK8iLyxzng+/1gav4A8B+IPEGneLde8E6BqWuaRj+ztTu9Nhmu7PB3DyZmUvHgkn5SOTmqk3KSb779dVYlRUU0vu6bnz14e+FvxB8KeO/hvqg+Fl5c6Xp+t+KNfvobG80/yNEXU2c29sqy3CM7pkM5iVkDM2wsKo+E/APxim8O+GfDGr/CPVdE06L/hKLW+MGp6VFfw/bLoT2o+1Q3DyQ2To5WUWzCbzYY/lMYy/1lRUSgpQ5Hta3ytb8F3173ZcW4z51ve/zvd/j/wD49+Hfws+I/hW/wBKvNR+AOpNcWnwdg8H31zFd6MWutUhRR5Zb7XuZSqbFduOQDhckeqJ4T8T6l+yGngDXPhld3HiBfBy6G/h65msJXe7jgECtvM5tiu9VlVjJkLg4DjaPbqKqt+/hOEtp7/OU5afOo/lb5qn+6qRqR3jt8lCP5QXzufMPhzwv8RdG13wXqE/wF11otF+F8/hy5eO90XdFqH7orCAb0ZDeQ6hx8uZ0yQDIUw/Dfwa8eQeCvhtF48+GPjbUrfSPBMXhLVtC0Lxoul3lpcRMA0xNvqEFvdW8yjBDTF1CR/JksF+uqKqcueTlJbtv73Uf/uSS+7qrkQgoRUY9El9ygv/AGyP49HY+QdX+DXizRbr4taX4I/Z+1C307xH8M9P8K6M0Op6ZILi9iiuIiryzXYmYKlxbqZZgCVtH5OIg/ongDRPH0Hxt0XxFf8Awp1rQtBT4f2+gz3M15pjR296k/neW0cF07kAblDKrDc390lq96ooUmpKb1fn6TX/ALe/w+blFSjydP8Agwf/ALjX4+VvEviT4J8SXfxZvvFMPw9fxboGq+ALvw9c2qzWYVp/tPmiF47mVA/mKSq8bMj52QHNcbp3wk8fp8Avg3oeo+CtfW/8BJbx654d0vxMNKv7gLZSWzSW13aXSRl1dxIFadFdSwYqTivp+ioiuSHIttPwlKX5zfyt1VypLmnzvf8A+1jH8or/AIbQ+XNH+Elz4R+Lfw48VeDP2e/EFlo+jWGvvqNxea3YX99DNfMkiJLNcXzyu/mpcOQjyIpuAQxLyBfUf2aNE8U+GfhBpfhvxj4NvPDWpadc3qNZ3NxaTZjkuZJUZGtpZU27ZAuCQQVbjGCfUqKq+lv63uJq75j5vuPhR8VND05z4Y0pZZvh14ql1XwVbnUI401Swu33XFvIc4iWOG4ubaMP/cVsEBTV/wCJvwj1a58T6FqV34W8W+MtATw8+h31l4b8Wy6LdxXDS73uHUXlrFcRTAkSBpCwKIQrZOPoGioUVZJ62/8AkeV39Vv56opvVvv/APJcy+5/ho9D5vn+FXijwf4l1g+GfhImt6D4k8A6X4PsrFtXglj0prX7WPLvZLqQSvblbmMF4hPIfLb5D8pJb/CP4n+CtW8H2/hKTU9SNkmhaXrct9JYXWj6hBYxQq97NHMVu7a5UeYImty+XiQuoB3V9IUVopNS5nq7p+tnJq//AIE/N31ZHKrW8rfhFflFHypP8MviJLoPjKw0n4O3+kxw/FbSfGml2iXeloup2MV1aPOYRHc7Y5T9mlkIlMe7zE5LFgu3ZfBu/m+I9/c+O/hv4s177V4nj8S6brFn47uI9Hs2DRvGJ7E3keJYGUopjtZFdUQkruYL9IUVNP8AdqPL9m1vkoL7/wB3F373tvYqa5736tv73J/+3y0f6Hk37Q1t401DSvC1p4M+HWseKZLTxNpmsXYsLuwgEEFpcxyuD9ruIdzuAQgXIyDuK8E4+u+GPiD8bvHfgnUPE3gS68FeEfBGrDxG0Gq3tpPqOpajHG8duipZzTQxQoZGdmaUsxCqEAya9xopwfJt/NzfOyX4cqa8xSXN81y/LX8+Zr0Pj60+FHi3xFp3h/4QXng21v4vBXxG1TV9d/4qmG08zSNQfUZIZVFrI1yqtHdqGilSMybSmGjZ3X3T4zaN4wvYPB8Xgzw02o2llrsb6n9hNmmo2Vn9nmTzbN7tljibc6I7KRKIXlEZDEEem0UuiXmn62tv934sqTcpOT6pr0u23b5y/BHyH8PvhB4/8G+M/hjd33wT1G5Xwhq/i43mrLqWm3TrZ393cSWZE010LiYAShjuXeCWJG4mvaf2a9I8VeHvhfFoPjDwRfeFr601XU5Fs7q4s5t0M95LcRujWs0qBdswUgkEMjcbdrN6nRTTdrP+tbktJycu7uUdcvbvTdHvL+w0W81e5ghZ4rGzeFJrhgOERpnjjDH1d1HqRXxbofwA8Xx/CXwr4T8I/sxnwH8UtMFkH8fm50W2FnMjgz3DT2N1Jd3IdN6mN49sm8hsCvuCilH3J868vw1/4cpt8vL/AF+On4ep8xfFX4VfE/VX+NWgeHPBMmrR/EOLSLzTtROq29pbrLbwwQSwOd/nxyfud6ssZXB++GABzviD8GfiFd2Wu+GfD3w0uU0yC20K90dNJ1u2SK7uLe5We6S9uZ5I7u8nDtKYzP8AuWB3NtkJJ+rqKSVrPtb8L2+7p6Lzumk/69Pztr3u/K3nXxrsfGmqeFNK/wCEM8NtqdzFrVjc3tvGLI30Fqj7pJLQ3Z+zrcKduGZuBvKENtNeEN8HPHel3HhG3X4Marq50D4sX3if7dLqunXcsWlTJJmTzrm6Ezs7yxsy43EwMT0j3fXlFEF7OftFve/4wf5wX3vvoS96PK+zX3qcfym/uXz8o+A2leLdGuPiAnifwHqPh2PVPF97rOnNdXNlKt1bzqgDKLaeQo2YyWDhfvrjJ3Y8g0zwV8WbLQkY/AjxAt8fjDP4zeMajool/s17l5RIW+27TJ5b7Nu7Ocj7vJ+tqKILkcGvsqCX/bjg1f15Ff52sEvfjOD2k5N/9vKaf/pbt8j5bg8BeMLxbb4E61olsNY07xkPHFr4rTVLItJYDVftTXHkeb9sW5Ku1q37nyvmP73adtd98L/Dfibwvcw+DfFnwpOpTaXrmp6rZ+MDNYPbOLqeaQTgGT7XHdGKYxOBDtJyBJsNezUU4e4kv6ey/KK/q1lJczb/AK6t/jJ/1e/lXjbQ/GVn8YdG8b6d4N/4SvQ5dBuNAmt4ri3in0uaWdHNzi4dFeGRFCS7CZAI02o+SK80+G3w0+LfgzSfgXqet/DxZr7wRpep+H9U0/TdWtpGtorlIViuWeVo0Kg243pGZGUN8vmYxX1BRSguRWX9ayf/ALdL5P0Kbu2+/wDlb9F8163+Tfh18EfiV8M9L8F+Nx8PE1DWtD1rVp9a0K119bqe8trnzVtri2kumjgikgErhYA6RhZpiGDuRVLV/gJ4mtr/AEvxxa/BSTUNT1D4mW/ilrKG7095tC0eIEtblp7lYld5pbiZo7YshaZ8sxwzfX9FOC9nKMl0tb5OMvzivldKy0UyXPBwezvf5qS/BSdvOzd2fJniDSPHdi/iCM/DLVdM1u/+KMfiXwmkl3pNx9vCWgV5Ftvt0ay4W3lZ45ZYGAmR0fzF2j139nnTrnRPDus6Vq/h/WdI1ufWbnWNVi1COyjV7m7cyu0Ednd3UcMWc4jMzSDG5slwzd/4n8IeE/G2ltofjPwvpOv6azh2s9UsorqAsOhMcilcjJ5xU+g+HtA8K6VBoXhfQ9P0fTbUEQWdhbJbwRAnJCxoAq8+gop/u48q7JfJKK/9sV+/3Dn78r+bfzbk/wD25+l/NmV4v0canqnhS7OlXt7/AGVrX2wNbeRtt82txD5kvmyIdg87/lmHfJX5cbiOlooo6WBu7Tfa34t/qFFFFABRRRQAUUUUAFFFFABRRRQAUUUUAFFFFABRRRQAUUUUAFFFFABRRRQAUUUUAFFFFABRRRQAUUUUAFFFFABRRRQAUhVSQxUZHAOOlLRQAUUUUAFFFFABRRRQAUUUUAFFFFABRRRQAUUUUAFFFFABRRRQAUV5h8SvjkPhrcX5l+FfjTX9P0tbX7Zqelf2attFLcOEjiH2q8hkd8smdiMqh1yeuIo/2gdMtNa0jw34t+HPjXwvqmua1Folnb6jaWsyNLJCZlkM9pcTQLGVVxzJvJRwFO04Sak0l1dvnewPTXyb+SV3+B6pRWfr2sR6DpF1q0lndXn2dMpbWqq01xIThIowxCl2YhRkgZIyQMmo/DGvw+KNBs9dhsL2w+1R7pLO+iEdzbSA4eKVQSA6sCpwSMjgkYJe/wDX9f16galFFFABRVG61VI7a4m021k1Wa1lWGS2s5YvMVyVyD5jqqlVYMQWB29ASQDeoAKKiuru1sbaS8vbmK3ghUvJLK4REUdSSeAKzb/xEmn+ItL8PTaVfsurRztFfoiG2jliAbyXO7eHZN7L8pUiN8sDgEA16KrW93PNd3VtJplzBHblBHcSNGY7nK5JQK5YbT8p3qvPTI5rnPCPxK8P+NfEnivwtpFtqUV54OvotP1E3lo0CtLJEJVMW7DOm1gQ+ArAgqWBzQtXb5/196DzOsork/CPxK8P+NfEnivwtpFtqUV54OvotP1E3lo0CtLJEJVMW7DOm1gQ+ArAgqWBzXWUdE+/6h5BRWTfah4gg8RaZYWei2txpN1HMby9a8dJrZ1AMYWIRFHVjkEmVGBxhXG4rrUAFFFZfie+13TdAvb/AMNaRaapqVvF5kFndXcltHMQeVMkcUzqcZxiNsnA4zkA0ruxqUUyJneJGlj8tyoLLnO09xnvT6NiU7q4UUVyfxP+JWgfCXwjP408TWuqXFjbzQwMmn2bXEm6VwikgYVFywy7lVHGTkgE62G9Fc6yikJAGTVTR9Ut9b0u11e0SRbe8jE0PmAAtG3KtwTwRgjvgjODxQBcork/A/xK8P8AxA1DxRpuh22pwy+EtXbRL/7dZtb7rgQxy5jV8MyFZUIYgBuq5Uhj0cF1PLe3NrJptzDFAEMdy7RmO43AkhArlxtxg71XqMbuSDon3s/k9V+AdbfL7izRRRQAUUUUAFFFFABRRRQAUUUUAFFFFABRRRQAUUUUAFFFFABRRRQAUUUUAFFFFABRRRQAUUUUAFFFFABRRRQAUUUUAFFFFABRRRQAUUUUAFFFFABRRRQAUUUUAFFFFABRRRQAUUUUAFFFFABRRRQAUUUUAFFFFABRRRQAUUUUAFFFFABRRRQAUUUUAFFFFABRRRQAUUUUAFFFFABRRRQAUUUUAFFFFABRRRQAUUUUAFcv8TPHVr8NfA2qeNryxkvY9NSM/Z0cIZGeRY1G4g4G5xk4PGeK6ivJf2rP+SB+KP8Aty/9LYK9DKaEMVj6FCqrxlOKfo5JM5sbUlRw1SpDdRbXqkeTf8N5/wDVKv8Ayu//AHPR/wAN5/8AVKv/ACu//c9fJlFfuX+o+Q/8+P8Ayaf/AMkfnX+sOZf8/Pwj/kfWf/Def/VKv/K7/wDc9H/Def8A1Sr/AMrv/wBz18mUUf6j5D/z4/8AJp//ACQf6w5l/wA/Pwj/AJH1n/w3n/1Sr/yu/wD3PR/w3n/1Sr/yu/8A3PXyZRR/qPkP/Pj/AMmn/wDJB/rDmX/Pz8I/5H1n/wAN5/8AVKv/ACu//c9H/Def/VKv/K7/APc9fJldlr/wf+IvhjRZ/EGueHvs9laGEXRF5BJJbGUAxiWJHMkRbIxvUdRWNThDhujKMKlJJy0Sc5q78ve13X3mkM8zaom4TbtvaMdPwPoH/hvP/qlX/ld/+56P+G8/+qVf+V3/AO56+ZPFfhLxB4I1ubw54o0/7FqNuqNJD5qSbQ6hl+ZCVOQQeDWPV0+C+Hq0FUp0U4vVNTm013T5iZ59mlOTjOdmujjH/I+s/wDhvP8A6pV/5Xf/ALno/wCG8/8AqlX/AJXf/uevkytjxX4S8QeCNbm8OeKNP+xajbqjSQ+akm0OoZfmQlTkEHg0Pgvh5TVN0Vd3aXPO7StfTm6XV/VdwWfZo4uSnot3yx0/A+m/+G8/+qVf+V3/AO56P+G8/wDqlX/ld/8Auevkyir/ANR8h/58f+TT/wDkif8AWHMv+fn4R/yPrP8A4bz/AOqVf+V3/wC56P8AhvP/AKpV/wCV3/7nr5Moo/1HyH/nx/5NP/5IP9Ycy/5+fhH/ACPrP/hvP/qlX/ld/wDuej/hvP8A6pV/5Xf/ALnr5Moo/wBR8h/58f8Ak0//AJIP9Ycy/wCfn4R/yPrP/hvP/qlX/ld/+56+i/hn46tfiV4G0vxtZ2MllHqSSH7O7hzGySNGw3ADI3IcHA4xxX5g1+hn7Kf/ACQPwv8A9vv/AKWz18dxvw5lmUYCFfBU+WTmk9ZPRxk+rfZHvcPZri8diZU8RO65W9ktbrsl3PWqKKK/Lj7AKKKKACiiigAooooA8Y/a68WeF/CfwT1GbxP4h07Sku7/AE2K3N5cpEZ3W9hkZUDEF2CI7kDJCox6A1gftLeMvBE83wRuZPHOlW1nrHjyyvLK7i1KFBc2psroedDJnDITNCvmLwPNTBBZTX0NRSikpKT6ST+5p2+dt/wHeykl1jJfemr/ACufHWj/ABY05dNu/DL/ABP1C78B6P8AEjUtG8Q6zD4knnvdL0prZ3s1nvxIbmG3a6/d/aDICoQLvC7iKuq/EHU9A1Twfp//AAvLUofBl/8AFBNM8PXk+uRmTW9CfTw8266lzNdQxXbeSk/mHO8Bmc+Ww+z6KdP3eXm1ty38+Xlu35vlfpzPfW6lrzW681vLm5rW9OZevKtrK3xnL8WtGtPh/wCINNg+MFxqGh+G/ifPpV4i+MhBqM2kNE8kdqNWnuEaD94HKSS3EZcQGESgsBXsP7KMdnN8OtQ1S2+IU3iz+0dbvp0kk8Xv4hksLZpWNtZyXH2ieNZY4GjDiJ9uecufnb0Txv4Hfxkmny2ni/X/AA3faXO89re6RJAXUshRg0dzFNA4KsR88ZIydpGTm/4c8O/2BbMtzrN/rN/MFFzqN+IRcXG0YXcIY44lABOFRFXJJxkkkp+7Bxlq7JX72jFN/Nxvrqm33dyp7zTW12/S7k7fJSt8l2VvjRta0X4TfDP4h6rD8Vda8N6xZfFtbe7W68TTTCSzfVlKwOLqSQR77N5JmMeyV0jDOzIpqfx78XdKhl+O2rw/tCXcsvhDXtEuvDgg8TxwxWpeKEyQrHAyJNF5jTRNHIHB2Hdl1LV9uUUoXjFLskvuUVf/AMlv5XfzqbU3J/zNv723b8benyt4V+1zDpXij9na/wBYs9YmbTUu9H1Jb7TtWktoms/t1uZJjNDIoaLyGd8klRgOOVUjybx14/ttM8dC+8GfEjX9Ng8H+K/Cul3EGr+KL+4a50q6e0SSUWrSLEbRo52Jvbv7RJJJ5oDR4javs6iqpv2dRS6Jp29Gt/krbdX6EttwcXu01f1/4OvrY8V+Cfjy0174tfGTwj/wsceI5ND8QWxtbSS9hlewt3soTJCiRABY47gzR8jcGQh2ZwSfEtZ+JPhOy+PvxTstf8dW9j4Hm8UaPaeIr7RvEzadf2FwNOtoLcyzQSpIlr9oWWGYoyskgQMQglx9r0VMVZxfZJPzs1/l566lc3xW63+V/wCvI+FvFvxJ8AafffHvxl4W+MkFtcaHrHhm70i407xVtSZ0srWI+YY5f9LVtskbpKZFJVsjcCa7L4g/EKXWLz4gzRfEnVtI8e6fLHdfDHTtO1qWO11uza0hktXt7RH8jVFmn81ZCySlASMoArV9b0U1un5W/LX/ABaWv2bVhX/rpp09NdtNbO/f5A8c/EPUofiudZg8fahod54b8aaBo+tadd6/cmNrS6WBJfLsEZLWGzYysVuZ0mkkk3hWjwmMDw38Y9FtNL0rxZqP7RFxqN3ZfGO70Fbm68Uxi3uNHe4dNksETJbyRmHZIrmPCZDIVBr7eopwfI4vs0/xg2vR8jX/AG+9+sSTlGUb7q34TSfr76f/AG6vl5P8e/ES6GPCUXiDXb3QfBOo6rLb+JdYtL6SxNrF9lla3El3EVe1heYIrTK6EHYu4BzXn91qfhvwv8QvhZqGn/GHxDqvgnWbHXtDl1S98UXEtrfzN5cllEsqusU0w3XEcUwzO+wKZHZQR9MUVKVr3/rS2vyvbtf1vd3pb+v6dvu9LfEFj49u/E/wy8FeD5vHnjLTNbl03xJJbajqut6rp/2me2uv3QGxorvU7lY2TZF54jKeYzeYyBR7/pvxEkm/ZRtvibf6rqmpXH/CEJqd1eaKYmvZJxZhpXhJVoxKH3YypUMORxivYKKNfZyg93bXz97X53X/AIChR92pCXSPTy0/y/FnwH4p+J+qeEPCPxJt7L4/T6fZtpHhXXdAmtfFM+oZa5urmK6igv8AUHkluEKxoXaERKCoASPD7tr44fFHwDp+i/G3wND8ZbS+tJLPw1qmn21/4lW9dJ57ndcG282RiE2i3fy0/dpvBCqGwfuKirbu/wCttNPwX5kcvd9vv7/PV/M+bvCfjzw9efFj4jfCnwv8Tjrx1a20a5sLOXxCdQmtzdpN9umty7uyRrCIpdiYjQsm0KHAN3xhrnhpvinrfhb4l/E7WPASabHp0ngqOw12TTI72Hy90zRRjEV/N5yvE0EizBUWLaimTLfQlFLRNNdP6Vu1um/XytXRp9f13+/qfDviT4leC9B1P4yeMtO+LkOlajo3xV8PiBbXxELaJkeHTYLlZoUcLOpjhvFZJQ6r9nlICtG5HsXgj4jeC9f8f/Gnw3r3xmj1DSNNexugf+Eijtf7KsntFMphmt2jaCNJGwZAwYEjc5NfQFUrfSLW11S81eOW9ae+SJJUkvZpIFEedvlws5jiJ3HcUVS3G4nAwo6RUX0SX3RjH/22/wA7De7a7t/e2/1f5lqHyzEhifem0bW3bsjHBz3+tPoooeokrIKKKKBhRRRQAUUUUAFFFFABRRRQAUUUUAFFFFABRRRQAUUUUAFFFFABRRRQAUUUUAFFFFABRRRQAUUUUAFFFFABRRRQAUUUUAFFFFABRRRQAUUUUAFFFFABRRRQAUUUUAFFFFABRRRQAUUUUAFFFFABRRRQAUUUUAFFFFABRRRQAUUUUAFFFFABRRRQAUUUUAFFFFABRRRQAUUUUAFFFFABRRRQAUUUUAFFFFABXkv7Vn/JA/FH/bl/6WwV61Xkv7Vn/JA/FH/bl/6WwV62Q/8AI1wv/XyH/pSOLMv9yrf4Zfkz886KKK/pc/JAooooAKKKKAJrPzjdwC2dEl8xfLZ3VFVs8Es2FAz3JwO9fTfxd0SDxn8O9a8bfEb4fyeEvG2hrZRjUIZka01ovtXEZVishCc/KWK4UbiAVHy9RXmY7LpYytSrQnyum73Sd2rpuN1JK0krNNS6PodmExUcMpqUeZSVrdOtr6N6N3VmmtddT698U+CdAstd+JQ8CeAtA1HxHp/9jCw0uTS4JYobaRI/OkjhYbckltzAAgc55qv460Lwr4Uv/i7qml+CPDPmaJYeH5LCKXSYJYLZ5QwkKIVKjdnJ45wM5r5u8J+M08L21/Z3Hg/w3r0OoBAw1azaR4SpzmKSN0kjz3w2COtQ+OPGes/EDxPe+LNe8gXl6U3JAhSNFVQqqoJJACqBySa+eocO4uNdU6lW8Eo+895cvstLc2z5JenM9ZXZ7Ec3w8acpez959PnJ3vbfVL0SXS52f7Seg6N4e+LupWGg6XbafaPb2k4traMRxIzwIW2oOFBOTgeteweNdD8K+FdS+MWqaX4K8Nl9DtNAk06KfSYJYbZpQRIUjZdo3ZyeMEgZzXydRXrTyWdSjQoyrP93FRenxWlTlrr1UGuvxPtZ8cM0hCrUqeyXvW0vto126t3PUf2lNC0bw78XNTsNB0u2060e3tJxbW0YjiRngQttQcKCcnA9a8uoor1MDh5YTDU8PKXM4pK/eytfr+Z5+KrxxNaVWMeW/T+rb7hRRRXUc4UUUUAFfoZ+yn/AMkD8L/9vv8A6Wz1+edfoZ+yn/yQPwv/ANvv/pbPX594k/8AIqp/9fF/6TM+n4T/AN9l/hf5xPWqKKK/Ez9BCiiigAooooAKKKKACiiigAooooAKKKKACiivPdZ+O/w90PxJqnhKVPFd/qeivFFqEej+DdY1SO3eSJJURpbS1kj3GORGxuzhhmldXsOzZ6FRVewvYdSsbfULdJ0iuokmRbi3kglCsAQHjkCujYPKsAwPBAPFWKppp2ZKaaugorI13xZ4f8NXekWOt6h9mn128aw09fKd/OnWGScplQQv7uGVstgfLjOSAX+GPEuieMvDum+LPDd79s0rV7WO9srjy3j82GRQyNtcBlyCDhgD6iktbtdBtW3NSiuE/wCF7fB1vEes+ELb4j6Fd634ftJb7VNPtLoXE9pDExWXeke4hkKnen3l4LAAgnpPC3izw3420ePxF4S1i31XS53dIL22bfBPsYqWjf7siZBAdSVOOCaF7yuv66fmD0dn/XX8tTXooooAKKyvEvinQvB+mpq/iK++yWkl3a2KyeU8mZ7iZIIUwgJ+aSRFzjAzkkAE1J4h8QaP4V0O+8R6/eraadp0DXFzMys2xFGThVBZj2CqCSSAASQKTaS5nt/X+Y7N6GjRWZ4a8S6J4w0Gy8TeHL9bzTdQiEtvMEZCR0IZHAZGBBDKwDKQQQCCK06ppp2ZKaaugorAHjzwofHjfDIar/xUq6SNcNl5En/HkZjCJfM2+X/rAV27t3fGOaNG8eeFPEPinxD4K0jVftGs+FTarq9t5EifZjcRebD87KEfcnPyFsdDg8Ukr6r+rO356eug3o2n0/XVfemvvN+iisDRvHnhTxD4p8Q+CtI1X7RrPhU2q6vbeRIn2Y3EXmw/OyhH3Jz8hbHQ4PFG4G/RRRQAUVT1jWdI8PaXda5r2p2unadYxNPc3d1MsUMMajJZ3YgKB6k1xul/HP4barqlrpK6nqthJqEqW9jPq2gahptpeyv9yO3ubqCOGd2/hWN2LdgaFq7LcHorvY76ikJABJ6CuC8OfHf4VeLT4RHh/wAVfaj47S+fw/8A6Dcp9sWz/wCPk/PGPL2f9NNu7+HNNJvRf1/Vn9weZ31FFFIAooooAKKha9s0vE09ruEXUkbTJAZB5jRqQGYL1KgsoJ6AsPWpqACiiigAooooAKKKKACiiigAooooAKKKKACiiigAooooAKKKKACiiigAooooAKKKKACiiigAooooAKKKKACiiigAooooAKKKKACiiigAooooAKKKKACiiigAooooAKKKKACiiigAooooAKKKKACiiigAooooAKKKKACiiigAooooAKKKKACiiigAooooAKKKKACiiigAooooAKKKKACsLxz4N0f4g+FNQ8H69532HUUVZTC211KurqykgjIZVPTtW7RV0qs6M41KbtJNNPs1syZwjUi4SV09GfOv/DDvwv8A+hl8U/8Af+3/APjNH/DDvwv/AOhl8U/9/wC3/wDjNfRVFe9/rXnX/QRI83+xcB/z6R86/wDDDvwv/wChl8U/9/7f/wCM0f8ADDvwv/6GXxT/AN/7f/4zX0VRR/rXnX/QRIP7FwH/AD6R86/8MO/C/wD6GXxT/wB/7f8A+M0f8MO/C/8A6GXxT/3/ALf/AOM19FUUf6151/0ESD+xcB/z6R86/wDDDvwv/wChl8U/9/7f/wCM0f8ADDvwv/6GXxT/AN/7f/4zX0VRR/rXnX/QRIP7FwH/AD6R86/8MO/C/wD6GXxT/wB/7f8A+M0f8MO/C/8A6GXxT/3/ALf/AOM19FUUf6151/0ESD+xcB/z6R86/wDDDvwv/wChl8U/9/7f/wCM0f8ADDvwv/6GXxT/AN/7f/4zX0VRR/rXnX/QRIP7FwH/AD6R86/8MO/C/wD6GXxT/wB/7f8A+M0f8MO/C/8A6GXxT/3/ALf/AOM19FUUf6151/0ESD+xcB/z6R86/wDDDvwv/wChl8U/9/7f/wCM0f8ADDvwv/6GXxT/AN/7f/4zX0VRR/rXnX/QRIP7FwH/AD6R86/8MO/C/wD6GXxT/wB/7f8A+M0f8MO/C/8A6GXxT/3/ALf/AOM19FUUf6151/0ESD+xcB/z6R86/wDDDvwv/wChl8U/9/7f/wCM17b4G8G6P8PvCmn+D9B877DpyMsRmbc7FnZ2ZiABkszHp3rdorix2dZhmUFTxdVzinez79zow+X4bCSc6EFFvQKKKK8s7AooooAKKKKACiiigAooooAKKKKACvD/APjKn/hqn/mD/wDCkP7N/wCnf7T9p+z/APf/AMzz/wDtn5f+1XuFFABXyhP4n8G6F8d/i7b+JP2pv+FXTSavpbx6f/aOg2/2pf7Isx52NStZpDzlcowX5emcmvq+uK8O/Fnw34l+JPiv4WWlpqMGr+EUtZLmW4iRbe5WaJJcwMHLNsEsQfcq4Mi4yDmkleenZ/o/wsUnaLfp+aX56HhPxk1jUtZ1L4leJPDfxO8Q/YPDfwu07xNoE2ja7JDaSXhfUXjvMW7CKcMsMeVIMUi43KwCbV8Q+K9V+HF18UtPbxN4rv8ATIPDvhXUwZ/EMqva3N/d3cN1P9rlWY2VuVijaQxJthRXeJEYA17F4I+Ovhj4heDfEnjbwx4f8R3Nr4b1C505rVbFXur+SJEdXto0dt6SrIhjLFchgWCjmug0b4iaBqsnh+wu4NS0fVvElnc3tppOp2bw3aJbmMTrIuCqlDLGPvENuBQsvNU7ONl1s/k7y/FW+SXlZN3lfqtPnHlX4OMv/Aped/l/4eeOPE0+uadoMHjO9u9Ki+JTWVusPiK91WCbT5PDEtyI1vLo+deW5n3SKz5UlQU4Vcel+AtQ8T6V+xJ4f1LwYtwdbtvAdtJZG2h86ZZBar80ceDvcDJVcHJAGD0Prt9410rT/HOkfD+a3u21HWtOvdTt5VRTCsVq8CSByW3BibmPaApBAbJGBk8N+NdK8Ua34m0Gwt7uO48KajHpl40yKEkle1huQYyGJK7J0GSFO4NxjBLvzQcUt0v/ACX3G/PV6+Y3un2/VuX6/h8j5Y1Dxp4H8N6r448Q/Dj4geIPFGiJ4P0WE6gniea4+zSTapPHMzapMs8kEah907Dc1ugcosbAAVPBuveIvFGqaZ4I/wCFha4NFl+J6WMb6V4s1G8MumSeHJLowx6lMy3NxA8wZllLe8ZXahH0jeavrj/Gyw0iG+8aQ6NHo0hmgj0S3bQ57otlN94YzcJMED/KrCI/INwfKP6DU0koRV9d/wD05zenkvJ+bQm9ZW69fWmo39Vu/P0ufIuj+LblLnRfDvxJ+I2vaP4H0/X/ABhpcerP4gubSea8s9SSLTLSe+WQTSnyDcbVkkJmaMBvMIwer0fxT4nk/YRv/FreKNal11PBOp3SavPcSLf+ckcxSUycOsgwDnggjtivV/inocd1pK+JH8f+L/Ci6NFM00/h4RzNLA+3eslvLBPG+NoIkEe+MbiroC+eK8CfHD4MeGfBPw40PwvB4gt9I8SQRWGgxyaXcythYGfDyYPnN8hVjG0hLNu5XLiYpzg6betkvNvXV+b/AEs9k3fPGnVVa2l27dEr3t6Jf0tjyT4pWGq6RqGqfD6Hxl4mutOvbTwFrDSajq017NFfz+IfJlnhadn8ncsUZ8tNsQK5VBzWn4q8XXHgM+OPAt34o19tBs/HOmaXZ3eq+NLvT47CC40iK6kW71hhNdwwGUtt2uGMjxxh0RiK9dvv2m/hhYaT4y1ib+3jD4GmMGqAaNcKQ4hWUDLKFjzv2/vjH8wOcKVY3b344fDm/wBesPAUkniM3fiLSLjUbY2+k30MjWyhAWjKIswYiXKvGPl2n5lbaDXNeKtrdt+TTtJL5RjZeXTSxMfcdpdrejSUW/W7u/N79T5s8LeP4r248Aab8V/jB4g0Lw4B43tb64HiW9sFmFpqcEdklxes8c42RsNkkjrI+VVifMZX+kfgRqt7q/gjQL7xXrN7ceJ5tIV5Yb24aO5lsfPlFtdS2m4LHJIgUs+wMWypPy7Rxlx8avgldXOg/Gt77xSE0S4vfBdqP7NmaJnub23hkaR2Q7mDW0bAeZ5m0uCjSfIPSdC+MHg3xF4/1D4bad/aw1rTbKC+nS40ueFBHKZAMl1BX/V9XCq29QpY7gKTvFLqr3/F/ipJ+mmu5ErXb6fhutPk1b118j5Q/aw1T4iaN+03cap4HmvLfS7P4a2dx4rudMuGg1WHQ01ljdtYuAds4TJzwQivtIbaaw/iVqMml63+0n8W/AHjXXrS68OWvgvU9Du9O1q4SCdTZwlXmVX23aPGcETBwQxOMnNfUMf7VXwoml+IyW9xqM8XwyvLXTtVmigR0ury4JSO3tcPukk80eUQwUb+Mkc12Xw7+Jej/EaHVo7TTNS0jVPD9+dN1fSdTWIXVjceWkiq/kySRMGjkR1ZHZSG65BAKMuWCS1srp+UpKX3K6sujk39pI0lJe1c5Le0Wv8ACoq3q+V38tPsu/zF8XPHvii01/4rvrPj/wASaD440cWZ+Fuh2GoTwR6qrWsbK0Nkh8vUjJcmWOUSJL5YXGIwM16n8DvEvi/WPj18ZtI8UareSJpcfhgw6e908ltYSy6YHnWBCSsYaTJO3G48nJr3msPxd4e1fxJp0dlo3jrXPCsyTCRrzSIbGSZ1AI8si8t549pJB4QNlRzjIKg/ZprfS35a+r+136W652vu/wCtH9ytZdr6tnk37Vuq69YQfCqx0PxJq+jLrPxK0fTb6TTL2S1kntJEuPMhZkIJRtoyD6A9QCPA9d8d+LtH8PN4aufiV4utdJ0T9oaPwuL5dYupL4aK1v5rW0tyWaaWMGRuXZiFC5Pygj7J8HeEPEHhmW6k1v4peKPFq3CqscesW+mRLbkE5KfYrO3JJyM7yw4GAOcwfEP4Y6D8S28MPrt3qEB8KeIbTxLZfZJEXzLq3DhEk3I2Yz5jZC7TwMMKKdoSTeqbTfpzU387KEv/AAN+d7lLmi1azUWl68tT7rua/wDAU+1vj3U/HHjGeyu7Xw5f3/jbwNp3jrVbnwZcahey6kNXls9Dlu7W1FxIXe8hXUI3MbF3LNCqgnaAPPvDni+6+JU914S0P41/Ef4h3HifwHeXMdjrqy21tL4ruLm3hT7DC0cZEVpIjSEjfHb7C6uPmNfot4x8GeHPHuhv4e8T2LXNo0sc8bRzPBNbzxsGjmhljKvFIjAFXRgwI4NcZffA3/hIbeTSPHHxX8c+KPD82BNol9NYQWs6D/lnK9paw3E0Z6MkkrK4yHDAkFUvcld6qyXraPK3fu9HtvGOugpN2vHe7f8A5NzJW7LVb7Slprp8weHfi54quf2gvCLr8QdWtbjUPHeseHNb8O32t3N1MlrFBOIGmtcx2lmjvEjQKsHnOp3efIQ+dT4E/EHx7q//AAzB/a3jfX73/hILXxk2rfaNSmk/tAwZ8k3G5j5pj/g3529sV9lappUl7olxo2mapdaI0kBggu7COHzbXjAaNZo5IsjsGRl9jWP8Mvh14d+E3gPR/h34V+0nS9EgMEL3MgeaQli7u7AAFmZmY4AGTwAMCiHu03B76a/9uuL9Nfe9XoTbW/f/AIP36NL0jqfHfwL8YfEW2tP2ePEa+PfFOt6n45j8VWOrwatrdxd216LaO4mtcxSOUR0eJAJFAcqSGYjGNP4c+P8AxfeS/Da40b4g+JdY+IWrSX4+J2hXmpTzR6TCtrOztLZMfL03yrhYUhMaReYCB+8zmvtmilVXtOa2l/w1bt6O+ve3Q0cry5v6339Vpbtbr0+CvhK/jDxFD+z3Dr3xW+IF2PiD4P1248QkeKb6M3bW0aSWzKVlDQuhbBkiKO4Hzs2SDF8M/irr/inwl4avfj18WfEvh7R28ALdeHtSttZn01tW1lLu5ilLzQspvLpI4rbbbuXD7yxjcsTX31RVVX7S9tLt/K/tPy51bs4p+mVKPs0k9bJL7uX8+Wz8m0fn9eaj8U9O+IOlfEXxAuo2PxX1b4FNPpNnNfzwG+1+KVy0CWXmLHLKImEptdhTzMvs3DI9P+GXxL0rQfHOnar4S+J+veKvA1n4Gvda+IF3qWp3WrJpV/D5LxsS+9rW4ZftO60jC4VMiJSBX1lRTcne687dtXN7f9vr1cYvS2j5b25n/Lfu+VQX48j9OaW9z5W+JfxD8O678TvtPj74r+IfBnw6v/A1rrPg/UtJ1W50o39/LK5ldNmGurlIvs5S0kSQEOT5LEkVyfxK+IHiSC++Js+p/EjxfpXjTSbewb4V6Sl1cWL6yjWcbpINOVUS/lluWkSZJIn8rGNsWK+1aKiySsr9fXVt3/xJaJ9tLbWd3e78vTRJWt/K7Xa7vfe/wT8S/E3xOSw+N/i+b4j+LdJ1fwn4r8KW+l2thrdxHa6c1xBYi7jWEOYpI3Mz/JIrICNwGSSfYfhb8S9M+HHxb+J3w88YeN9Zm0aLxZoWi+GI9Wu7vU5lvL/T/ONuJ5PMkCM8bsN7BE5AKg4r6Voq4SUVa3RL8IL/ANsdt7c3W2uahZau+/8A7db/ANK8r26X0+R/CeqfFK6/aET9nm+8SeJTpngrXdQ8b3OrPqExk1DRZ4wdOsZJt+6VFubmdCjEgpZqMEdOT/Z68WeOY5f2b9fv/iF4r1a48eN4n0/Xo9U1q4u4LqK3S4ltz5UjlFeNo1AkUByuQxYYx9yUUqb9nFR3atr3smr+rVk+7V+prJ8zk31v8t/yk218l0TCiiikIKKKKACiiigAooooAKKKKACiiigAooooAKKKKACiiigAooooAKKKKACiiigAooooAKKKKACiiigAooooAKKKKACiiigAooooAKKKKACiiigAooooAKKKKACiiigAooooAKKKKACiiigAooooAKKKKACiiigAooooAKKKKACiiigAooooAKKKKACiiigAooooA8Q8e/GTxh4e8bax4es7/wAJ6IdOWH+xtN8QxSwSeKXeJXKWl800cELbyYQpSZgy7mCgiukl+Mlvp11qthc6Lqmp6pF4gi0Gw0fT7WFLmWdtPhvHQSSXHlOEjeR2lZoVAUqFJAaRfHHwv8YeKo/EGhWPxEhtvDfimMxajY6hpJv57dHiEUi2UxnRIFZV3BXilCuzMBztrnPGPwq13w00vizwKmparr0fiaPW9Ojt7K1mFsn9mR2EkUyXN5bCaNo4y2VmRwzJgEKcqDsve7L77q/4X/RR2dPV6ef5afj6ebe61D+0Z4fnsNIu9I8C+MNUuNZtdVu4bG2tLZbiOPT7hYLjzBLOiqdzZVdxJAxjcQpk1D4+eHNMF1rAh1HUtK/svw/f2kNlp4+0Sf2rcywQkM8w35KplNiFACd0hbalP4Y/B7X9H03QNV8UasItVtNL16zurYRrIS+p30d1uaRCF3RiMKwVSpLHBAAytp+z79lsrC0/4S7d9i0/wpYbvsGN/wDYt21xvx5nHnb9uP4MZy/StIqO0n1X3c0r/dHla9Xv0m+l12f5xt/7d93366fHLR5NKWZfB3ib+231t/Dy+HTFa/2gb1IfPZd3n/Ztgg/e+Z52zb33ELViX4tabqHwd1j4r6TbX9hbadZajOI76xEk8T2jyxvugEybvmib5PNQkYBZD05nx38NfEWjTXHjPwWmoar4iPis+IbCO1sbWVbcSaetnLFNHc3lsssZjRjlZkYMyEAhTm/4Y+Fev3f7P+ofDDxRqIstV1+01WO6uAizm3e+mnkywQqrsomG4KQpIODjBqY2cbvfS/ryq9vK9xxsqiT+G7+673+Vv62vTfHXQbbxZceFpPC/iNorLWLTQbvV1t4PsMF5dQxSQKx87zSH85EysZCsfm2gqTs+NPijoXgWW+g1bT9Tnls9JbV0S1iR2ukWZYTDCC43S75Ihg4H7xfm64ybr4P/AGltYb/hItv9reLNL8Uf8emfK+xpZr5H3/m3/Y87+NvmfdO3nW8cfDm38a654Z1qTUjanQL0zzRiDf8AbLfcknkE7hsHnwW0mcH/AFWMc5C+yu99fnFa/KTe26Vut3MdHr2X3pu6+aSXk3fyMy++LumSeINP0TRvOYT6qNMknezWWGeRtKlv1VHEylMRrGS5R/vBQvzF0o/B34peIPiFPbRa1Z6fCJvBvh/xC32WN1xc332rzlG52/djyE2jqMtktxg0H4GwaDpXhXTovEjzP4a1i71WSd7T57wS2lxaRxt8/wAvlxTRKG+bIgAwM8aPwx+E3/CuJoJf7f8A7R8nwvo3hvH2Xyc/YPtH7777ff8AtH3P4dv3mzxouS0vlb7nf8bFP4bdbf8At3/yOv4XM3VfjlaL4d8U65p3hnxBbWOg2WqTwa1NYQ3NlcSWLMkyrHHcrIGDqcJMYDIFO1sAkXNW+OOgaR4j/wCEf/4RvxDfQxarYaFc6ra28JsrfULvyzHA5aUSZCTRuzKjIAwXcXIQ89rP7PF3r954tvL/AMW6bDL4k0fUNHW5sfD6Wt1Il1gLJfvHKFvWhACx4SLALZyWJrI8SfDf4g3HxIbS/DGn30HhW/8AE2leJ9SubqGyFubi18jzPKlW6NxtdbdB5RtR+9y3mhMq0U7OUFPra/8A4Er3/wC3bvTrbpcVTSEnHdc35K1vn+F9tDt/Dfxy0HxL4mtvDkPhfxHZxXuo6lpFpqd1BALO4vLF5BPEpSVpAcRSOrMgVgpGdwKjb1b4laFoup6to97aX4u9K/s392saE3QvpjDAYct8wMquh3bcFT2wTkaL8Iv7Il8OSf8ACQ+b/wAI/wCI9Z8QY+ybfP8At5uz5P3zt2fbPvc7vL6Lu4b4m8FX/iX4xeGPEB0y4t9K8PWVxPd3Zmi8q/nZgLaDywxkJibzJdzKqgsu0sS20W8V9/3Xf+S/V7kvt287ffp+BJp/xs8Nah4mXQE0fWorW4vbzS7HWJYIhY319aBzcW8REhl3L5Uw3PGqMYnCs2K0fC/xR8P+LZfDUOm2eoRt4p8PnxJZ+fGgEdsDANkmHOJP9JTgbhw3zcDPOaR8EbjTfEVpLP4u8/wxpWsajr+maQuniOeK9vRN5vmXPmESxKbq4KIIlYFxud9oo+GvwZ1vwLrOiX+qeOo9Ys/Dfh+Xw1plqmlfZmW0MsLxvK/mvvlCwBWYKqt8pCoQdxTtdc/b/wBtl+PNy7aW6hPry99P/Al/7b+PyJ9U+NVloWs6ho02iavrd3/wky+G7Cz0yyhjkac6al7tLzXIR1Klv3h8oAkKVAUyNY1v4tg/BLW/i34V0G9uJtO0y+u49OvESOaK4tvMSSOZfMCjy5I337XOQjbCxK5F+EO3xqPGH/CQ9PFbeJ/s/wBk9dH/ALO8jfv/AO2u/H+zt/iqzb/CyKP4Wa98MZtbd49dTWI3vEtwrRC/mnkOELHJTz8dfm254zgTP+Hp8Vl99lf8b6/8O9IuKrRb+Hr97/S39bZtp8eNFN/aabqXhfX7QefYafqd+YrdrPTNRu40eG0mZJmYufNiG6JZI1MqBnGa9OryCH4Fa01+VvfHdu+j6nqWma7rlhBo5ie71GySBUaGUzsYIHNrbs8TLK2UIEihjXr9aS5bXW9/0X63t5WvrcwhzJK/Zff/AFa/nswoooqCwooooAKKKKACiiigAooooAKKKKACvD/+FV/Hj/hqn/han/C3v+LY/wBm/Zv+ET82X/XfZ9n+q2+V/rf3vm53/wAGMV7hRQAV8rfErw18TtJ8Y+OPG/w/8K6jcavf+J4tCt5UtZObDUNEsLZrtCB88UF3DbyOwyqiCXJG019U0UJK+uqas/S6bXzSt6MqM3C9t/yfR/J69j5M1fwVqnhXwb4k8JQ/DmW/8Pz/ABEihZb7w9favbRaXHpduiXJ022ZHv4vMiWPb80asfMYHysCl8HfhveaN4x+FeueKvhtfRtod7400uC4m8OOG01Zb9ZNOwEVxaweQJhE24RIHKBvmwfrq9srPUbOfT9QtIbq1uo2hngmjDxyxsMMjKeGUgkEHgg0+GGK3iS3t4kiijUIiIoVVUDAAA6ADtTjJppvpb52io39bL735aw0lHljtd/i5O3p73/kq6tnz3+0f4H+IPi34jeFLzwTBePb6f4b1xtRiSF1h1OL7RpznTHuVI+ztcpHIquDu+VuCA1cRqfw0j1e28cfETQPhfqtnrH/AAmnhO78LySaJNb31jYCHSEn+zRlA8CrGJ45tgA2xur8JgfX1FFN+ztbp/8AJ83/AAPLV7tluXNv/Wlv679dkfIMfhvxZqX7QGk+KU+HNxpV9B401O11K8t/C94Jzpj2d5Hby3GsSyMt1byt5DrDCoigJRGClVze+FNhqck/wj0bxJ8O/E8Vp4H8Ca5oPiZdQ8O3P2cXBjsUMCBoyLpZFgl2mISI44BJytfWFFTFcsORdl+Ca+7Vu3e3RauU7z5/63b/AMlfsu+pRk07SNV0f+y7rS7efTbm3ETWdxbDymhK48tonGMY42ke2KrN4P8ACTyRyv4W0hnid5I2NjESjPMs7MDt4JmRJCe7qrdQDWvRVN63M0rKxjJ4N8IR7tnhTR13yJM2LGIZkSZpkc/L95ZXeQHqHdmHJJpYfB3hC3kgmt/CujxSW0ccULJYxKYkjR0jVSF+UKksqgDgCRwOGOdiil0sPzML/hBPA/2VbH/hDdD+zKMLD/Z0OwfuPs/C7cf6j91/ufL93isjx74T1c+FNfuPhVpnhzT/ABre2c8Wnajew+SkVxKiIZZJI43c4WKI/dO7yYweAMdpRSmudNProOL5Wmuh+fOnfAn4w6G3xX8P2fwqis7DTb7wVq9sLHU7m8/tVtNaCWZbaSWzgF67oszyN8rCbCbXLbh9PfATRtXufHXxW+J93pOraZpfjPW7J9It9UtJbO4kt7WxigadreZVlh3yBwA6qxCKcYIz7RRVqVm33Vv/AEnX7oJL57kOKdrdLfck7L8W+4UUUVJQUUUUAFFFFABRRRQAUUUUAFFFFABRRRQAUUUUAFFFFABRRRQAUUUUAFFFFABRRRQAUUUUAFFFFABRRRQAUUUUAFFFFABRRRQAUUUUAFFFFABRRRQAUUUUAFFFFABRRRQAUUUUAFFFFABRRRQAUUUUAFFFFABRRRQAUUUUAFFFFABRRRQAUUUUAFFFFABRRRQAUUUUAFFFFABRRRQAUUUUAFFFFABRRRQAUUUUAFFFFABRRRQAUUUUAFeB3XxD8a6T4y+MOl2Pg7xf4jtbGe2+yXGn39isGmbtJgcqq3V3E6fOTIfLQjLE8sSK98rFg8HeHLa6168g07bN4ndX1VvOkP2hlgWAHBbCfukVfkx0z1yazqRc4yS6pr5uxpTkoSTl5HhHiT46eL/A/gXw5eaXqWm6hcWXhDTNZ1G2uNH1LU7y7MifOZriArDYKwRys07Sb23/ACgJlum1D4rfEe18ZauYYPDh8M6N4w0vww8D2s/26dL2C0JlWYS+WjRyXQODGQ68ZUjLdZrXwH+FniCGO21Xw5NJAmlQ6I0Eep3cMU1nCGEMcyRyhZjHuYo8gZ0Y7lIPNbkvw88HzteNLpG46hq1rrtyftEv7y+txCsMv3uNot4flGFOzkHJz1SnGVXntpzN28udP/0m69Xp3OeMJRpcnXlt8+W1/wDwLX037Hmui/F/x9qPiTQNRnt9AXwr4i13WtJhtUtZxqNvHYR3WHaQy7HaR7UsV8tfLBC/OTuXE/4X98RLDwW3jDVdO8OSLr/gXUPGugQW8E4NiLdYnFtdlpT5+VuYiZEEPKuu3o1dfo3wIWx+KY+I99rVgYLW8vL+x06wsrqBUnuY2jkeTzbuaLLK7FzBDB5j4d9xAA2oPhP8IfB1nqtxLotnZ2OrWzaVcrf30sltHbTyYNrCk0hjt4nkkA8qIIpYrxnFZQT00u7bedmred3yu/ltq0bJpTu9r/hf/LS3X8TiPjD4+8dudf8ADvhPWdP0d9Jn8IzxXZtpZZG+3ak0UsbbJo/lwkfAIyhkUn5wy9H4G+IHjfVPH974V8Y/2Vp+Betb6a2kXtpc+XDMqxTQ3Ujvb3yPGwdxFsaIuisGycatr8C/hjZ6VqejxaJevDrMdnFeyzaxey3MotHL2x+0PMZVaNj8jq4YBVAOFUDT8O/C/wAE+FNal1/RNLuIryRZUTztQubiK3WVw8ot4ZZGjtw7AM/lKu4gFs01ZPy1/FJL8UZq/Ik99P6/M898ZfGrxJ4e+Jdv4e0y40i90pdd03RLu0h0TUZ5Y/tXlgvLqK7bS3lUzKRblZGZNp3KXAU1P4rfEz/hBfGXxU0a28MnQtDi12Kz0+6t7gXizae80SyySrJslWSWBsxBIyqMD5jEYPcal8Gvhzq3iKTxTf6HPJfzX1tqj7dSukgN7blPKuRAsghEwESKZAm5lG1iVJBi1L4IfDHWLzU73UvDkk51eO6juYDqF0LYG5QpcSRQCTyoZZFZg8sarI25ssdxzMfgtLfXX1Uf15t9r+ltLrnT6XX3K9/v0+7zZw3in4q/FXw0Ncj/AOKVuZPBHhuDxRr26wuIRfxTSXBW1tf9IYQMkVrJmZzKGcriNATjab4leNoviYugXtvpmn6RdzCLTLa80q8STUYzaeaJIdSVmtfN8wOn2V0V9qM+7jB6zxT8KfAXjTUbbVfEmhG6ubWJbfKXc8KXECuJFhuEjdVuYg43COYOgJJxycq/wr8CS+JpPFsuiySX0sjTPE97cNZmZovKab7IX+z+cYyUMvl7ypI3YJoeu3n+en4aa3S7N6qEmlr5fkv1u/O9tErPnfg/4+8X+LLvUNN8bSaXb6la21vcS6bHo97pt3YvIXDxstwzrdRArhbqFgjkONoxzw+pXGsa/wCFvFfxLv7/AMf3WpaZrmq6faWnhrWUtV0W2s5ZY0le1muILa54hErCYSs3nABdvA9g8H/Djwh4De4k8NWFzFJcxxwNJdahc3jpDHny4Y2nkcxQrubbEhVFycKM1Q8QfBr4deJ9TutU1fRLhn1AqdQgt9Sura01EgBQbu2ikWG6O0Bf3yPlQF6AClO7d46O33O61+5W3v56u9RaXxa6p+qs0197vtbTY4P/AIXd4tur658RaXZ6SfCek65o3h+7trqCQaldSX8do32iORZPKjCG+hHlbHLhJMOvFT6X8Z/F0ms6frep2OkHwprfiDWPDtnaQQSjUreSwF1+/kkLlJVkNlN+7WJSgeP535ru7j4SfDy58TW/i6Tw6q6hbNBIixXM0ds0kC7IJXtlcQSSRr8qSOhZAFCkYGHWPwq8B6Z4qm8a2Gh+Xq0sk04Zrqd7eKeYATTR2xfyY5ZAMPIiK75O5jk5c3dPl0ev5L9eZ+V7K9laYqySl5fr/wAD1tra7v4l4i+L3xT1H4e6te6ndaJY2/iH4aap4v0uXR0uIL3TnVYfKiMxlYOyLOCZVVNzdFQL83S33xz8Yp8SLnw1onhq6v8AS9I1qw0O8gh8NandSzieKF5bsahEptIFhFwpMUgLMsbncm5RV3wf+zXo+kX2s3Hiq/stTs9V0i50FNO063vLO2gsJ5FeWJRNeXDouVAVIXijQFtqAsTXdaj8J/AOq+JYvFt/okkmoRTQXJAvbhLaWeEAQzS2yuIJpYwFCSSIzrtXBG0Y0vG8XbTW6/7ebWvW0dPPe6auErtNLfX/ANJj93vJvy21TOuooorMYUUUUAFFFFABRRRQAUUUUAFFcDqfxbXTPi1pnwjPw/8AFFxd6rYzanBq0Jsf7PFtC0STSMWuRONjzxKR5RYlwVDAEhnhX4vL4p+JXiP4ZJ8PPFGm3PhhIpL3UrxtP+xMk24wGPyrp5m81UdlzECAuH2HAItUn3v+Gj/HT5PsD926fS347HoNFFFABRRRQAUUVz3xA8YD4f8Ag7VfGcnh3Vdbh0i3a7uLPSzb/aTCgzI6ieWJDtUFiN+SAQoY4BmUlBc0thxi5Oy3OhoryTRv2kfDd5dw6b4l8EeMPCt9faLN4g0q01Kzt7mTVbKJFeU232Ge4DyKroTCSJMMDtxzXe+A/GWk/ETwXofjzQY7lNN8QWEGo2i3KBJRFKgdd6gkA4IyATWji1e/T/Nr8016p9iVJO1uv/Af5NP5o3qK4zwf4on1Txb4l0ac68YIJkn0+TUbGCK3lix5cos5YvmliWRDnzVEgZ9wLRvEa7Op6J9x7NrsFFFFABRXG+APFE+u3/iGyuhr2LW/Mtk+q2UEAms3HyPbNCcSwblkCs4WXAG4EFXfsqOif9f13Dq0FFYvjDxDeeFfDt5r9j4T1nxLLaKH/s3RxA13Mufm8tZ5YkYgZO3fuOMKGOAfMNJ/ai0PXvhVpHxY0P4ZeOL611zV/wCxbPSIY9O/tRpvMaMkwm8CgB0cMu/zECszIqKzAWui8vx0X3sHpv5/grv8D2miuW1Xx9Fo1/oen3vhfXS+sbPtUkUMUsekb+E+1sshChpP3YMfmDcCSQgLjqadhXCiiuW8FfEbQfHmo+JtM0W21OGbwnqx0a++3Wb226cRRy5jV8M0ZWVCHIAbquVIJS1dl6/kv1Q+l/6/rQ6miiigAoorj/if8U/C3wm8G61428SC+urXQLZLu8ttNtjc3SxOxVG8tfuqSrfO5VBtYlgASAaTk7I7CimxuJI1kXOGAYZ96dQSmmroKKK88+Mnx7+F/wAB9JsdV+JHiW3086pcpaWNr5iefcMWVWZUZh8ibgXckKoIyRkZV0rLuVZs9DoqvYX9jqtjb6npd7BeWd3Ek9vcW8gkimjYAq6MpIZSCCCDgg1YqmmnZkppq6Ciue+IHjEfD/wdqvjOTw7qutw6Rbtd3FnpZt/tJhQZkdRPLEh2qCxG/JCkKGOAeCT9pHSNNs9I1rx78NvGngrQtckt4rTWtXjsJrIPPjyRM9ldXDW4csoDzKi5YAsDSj7z5Vvp+O339O70Q5e6rvz/AA3+7r2PXqKqx3c76jNZNplykMcMcq3jNF5MrMWBjUBzJuUKCSyBcOuGY7guF8S/iFoXwp8Dax8QfEtvqM2maJbm5uU0+0e5m2DqQi9h1LMQqjJYgAmhu2o0nJ2R09FRWtwl3bRXUYYJMiyKG6gEZGawviF450b4aeCtY8e+IbfUJtN0O1e8uksLR7mfy16lY0GTjqScKoBZiFBIU2qabl0FTXtbKGt9joqKr6dfRanp9rqVurrFdwpOgcAMFZQRnHfBrD8afETwd8PYba68Y6s2nW10zD7Q1rNJDAq43SzyIjLbxLuUGWUpGCygsCQDUlyO0hRamrx1R0lFVdL1Ox1rTbbV9LuBPZ3kSzwSgECSNhlWGcHBBBHsatUmraMad9UFFFVdU1Oy0bTrnVtRlaO2tImmlZY2kYKoycKoLMfRVBJPABNJtJXYJX0RaornfB3xA8IePoLi48Jayt99iZY7yMwyRS2kpBPkzxyKrwzADLROFkUFdyjcM9FVNNbhe4UUUUgCiiigAorkfih4ku/DfhaaTTINelvboiKM6HYRXl5BH1lnSKYiM+WgZvmDZO0BJGZY36m1ljmtoZobjz45I1ZJcg+YCOG44568cULVXB6WJaKK5T4pfEnQPhF4E1b4h+J7XU7jTNGh8+4j06za5nK5xwo4A55ZiqqOWYDmgaTk7I6uiq8908VjJeW9nNdOsRlS3iKCSUgZCKXZVDHoNzAZPJA5rkfiB4suvD9poV9Db+Io3kvoZby202ztroxWnAna6DtxCgcbmgYyBtpUOoZSdben4/5dexKfMrr+v+H6dztqKQEMAykEHkEVHdXdrY20l5e3MVvBCpeSWVwiIo6kk8AUDJaK5Lw/8TPD/iTx/wCKPhxYWuqR6p4Sgsbi+kubNoYJFuvN8vyWbBlA8l8sBtzwGJDAWfFXji08KX2mWc+iavfrfzLHPcWNuskWnRFgguLklgVi3soyoZgNzFdiSOgtbLvt8wel0+h0lFFFABRUV1dW1lbS3t7cRW9vAjSyyyuESNFGWZmPAAAJJNRNeTDUYbNNMuZLeWB5jeq0XkxspUCNgX8wswYkFUK4Rssp2hgC1RWb4j16y8L6BqPiPUYbuW10y2kupktLZ7iZkRSxCRxgs7YHAAzVbwP4u0zx/wCDNC8daLFcR6f4h0221S1S5QLKsM8ayIHCkgNhhkAkZ7mha3t0t+N7ffZ/cD0t5/p/w6NuiuSk+Jnh+P4pQfCI2uqf21caJNryzGzZbP7PFNFEyiZsB5N0y/Km7A+8VyoNnxp8RPB3w9htrrxjqzadbXTMPtDWs0kMCrjdLPIiMtvEu5QZZSkYLKCwJAJ0Uuj/AM2vzTQ7O9v62v8AlqdJRVXS9Tsda0221fS7gT2d5Es8EoBAkjYZVhnBwQQR7GrVDVtGJO+qCisjwv4iTxTpQ1iHSr+wgknmjgW9VFeeNJCqzqEZv3cgG9N2GKspKrnFZVz8SvD9r8TrH4TSW2p/21qGkXGtxS/Y2FobeGWONx5xwrPulT5V3EAgttyuRatJdf8AK/5K4bJvt/nb8zrKKKKACisfQfEaa5d6vYnSdQ0+fRr42Ui3iIvnjYjpPEUZg0TK4wcg5VlYKykDYo8wCiiigAooooAKK88+Mnx7+F/wH0mx1X4keJbfTzqlylpY2vmJ59wxZVZlRmHyJuBdyQqgjJGRmz4n8cQG/wDCsGhXmrT6fq1zDdT6ro1tb3dolo4Pk+fK5OyGZyiiSJXbGTlFzIove272+YS93ftf5f1p6ndUUUUAFFZ3iHW7fw3oV/r91bXNzFp9vJcGC1j3zTbVJEca5G52OFUZGSQKt2U8l1ZwXU1nNaSTRrI9vMUMkJIyUbYzLuHQ7WIyOCRzQBNRUc88NtDJc3MyRQxKXkkdgqooGSSTwAB3qA30pvra2h064mtriF5TexvF5EZBXajAuHJcMSpVWXCNkr8oYAt0VzfhzxxaeI9a1XRY9E1ewbTWBgub23VINRi3MpmtmDEuiurKdwVvutgpJG7dJR0uHWwUVkR+Ikl8VzeFYtJ1B2t7FL6a/CILSMu7IkO4tvMp2O2ApAUAsRuUNlfE/wCJWgfCXwjP408TWuqXFjbzQwMmn2bXEm6VwikgYVFywy7lVHGTkgEWtvP/ADt+YPS9+n+V/wAjrKKK5P4k/E3wx8LfB+ueNPERvLi08PWgvr63063NzdJCxYK/lLyFJV/nbagCMSwCkgbsNJydkdZRVZbzzdOGoW9tLNvh86OFdod8rkKNxCgnpyQM9SOtcl8RPFl7ovhm0ltbLxHbXmoyQ+b/AGVZW15d6dBuVp5nR2MW2NSQxXzeWGxJDgEejs/6/rr26kpqSTXX+v67nbUVBDe2c072kN5DJPFGkrxrIC6o+4I5A5AYo+D0O046Gsfxn420LwL4d1fxLrLXM0OiWL6jdW9jA1zdeQucssKAsRwecYGCSQASFOSgm5aJFRTm0o9TforN8Na9Z+KvDmleJ9OjmjtdYsoL+BJlAkWOWMOoYAkBsMM4JGe5rSq5RcJOMt0RGSnFSjswooqI3dqLpbE3MQuXjMqwlxvKAgFgvXALKCemSPWpKJaKKKACiiigAoorIv8AxA2maVqWq3uiaii2DukUCiKSW9xjZ5Ko5zvYhVDlWz1AGDSbsBr0Vk+FvEMXinQrXW49Mv8ATWnUiWxv41jubWVSVeKVVZlDKwIJVmU9VZlIJ1SQASTgDqab03EnfYWisOXxZZnWdF0fT7K71JNat5rxL2z8t7W3t41QiSSQuOHMiKmwMWJJxtVmG5RYYUVh/wBpXv8Az2/8dH+FH9pXv/Pb/wAdH+FAG5RWH/aV7/z2/wDHR/hR/aV7/wA9v/HR/hQBuUVh/wBpXv8Az2/8dH+FH9pXv/Pb/wAdH+FAG5RWH/aV7/z2/wDHR/hR/aV7/wA9v/HR/hQBuV5v+0NdWtj8Kr+9vbmK3t7fUdJlmmlcIkaLqNsWZmPAAAJJPAFdZ/aV7/z2/wDHR/hR/aV7/wA9v/HR/hW2Gq/V68KzV+WSdu9mnb8BSXMmjy/4ufEzTtd8MaRf/DvxroGp6EdbW18QX9n4pNjbW0H2eV1WbULRZXtA0ohBYAE7gu5Q2a4nVvGOtN4B8I6Zrfiae4udSi1eSyvoPFt/pdrcxxThLZBdpapdX1yI3URoEVZwryHflWr6G/tK9/57f+Oj/Cj+0r3/AJ7f+Oj/AAr0aOZUaMIwjS2bd+bXZrdJapu91bRJdLnLLD1JT53LpbbTe/3W0ad/0PniXXfE+veCtb8XXvi/X0v9L+Eel6xB9l1Se2jF/Pb33mXDRxMqNJ8g6g4IUgAqpHq3w3t73Q/iH4q8LHX9Y1Kxi0jRtSQalfy3bR3E5u0mZGkJKK3kRny1IRTnaFBxXY/2le/89v8Ax0f4Uf2le/8APb/x0f4VOJzNV4zhGFk+l9tU+3k/vJp4Rw5HzXcfx91L9L/M8N0nT9X13WfDzX/jnxaI/EHivxTpV7FBrlzChs7eW8aGJNjjyijQJiSPbJtym7ZhRgXnjfxDN4R0y+8ReOdbsNUHgTT73wl9nvpIn1jXGaYSo0aELeyZW0BhfeNsrNs5LD6R/tK9/wCe3/jo/wAKP7Svf+e3/jo/wrWObpSvKndaW121k9NOqaT01St2s3hfid93f8U7b7ad1ueKeK7zxpBbfE3xNpms6q1/p+u6ZpYgbWbmCzsLCS3057x1Cb1hwskrGdYmeMb2XGWz237P+qapqvhzWJbnX7HVtOi1aSPS5bPWrrWI47fyoi0Yv7mGJroCQyESDeBu2byUIHa/2le/89v/AB0f4Uf2le/89v8Ax0f4VhUzCNTDOg4a6a32sorbbo2uq5pa6u9LDONRVFLa+ne9+u/VJ9HZaaI3KKw/7Svf+e3/AI6P8KP7Svf+e3/jo/wrzDqNyisP+0r3/nt/46P8KP7Svf8Ant/46P8ACgDcorD/ALSvf+e3/jo/wo/tK9/57f8Ajo/woA3KKw/7Svf+e3/jo/wo/tK9/wCe3/jo/wAKANyisP8AtK9/57f+Oj/Cj+0r3/nt/wCOj/CgDcorD/tK9/57f+Oj/Cj+0r3/AJ7f+Oj/AAoA3KKw/wC0r3/nt/46P8KP7Svf+e3/AI6P8KAPCvinrWgaz+1j4I8HWHxobwfrieEtZgZdLudNe9eWW5054rZor2CdQZEjkkUBA7CIlTgMDy3gzTPD3jf4s/HH4TwftBarqniK907R0tdWtdctbLV4Li3iuFfb/ZqW4IgkZFkTZxuCyZzivp7+0r3/AJ7f+Oj/AAo/tK9/57f+Oj/Cp5b01TfTm/GTlp2tfp+Go23zua8vwSTv3vb/AIc86+Bsuo+M4rTxtrsXiDTdQ0HTU8KXWnXGrXz2zX9s7LeTGKSQx3H7wBEuHVpGCsSxBFU/H1kng74tWmpzar4rmsPiRptx4ajtk8Q6j9ls9V2h4nhgWXZbGSFJiZYwhjNvlSGkct6Pp3/Eptfsen/uofMklI+8S8jl3Yk5JJZmJJ7mrX9pXv8Az2/8dH+FXJ80lJ+d/nfm++7tvbTexMfcTS+Xy+H7rK+19drnzv8AEDVdM0HxT4o8B+NfiV4q8InRdEs3+HcyeJL2OXVJRC/muGMhOqXQuAqNbzecSojIT94xPAeKvibrmfivafEL41XukeJNC+Fui68NJs/Ea2C6R4g8m482OJYDG5/fG0zHIX3m4jVgytGo+utQjfU5bKa5u7xGsLgXMQt7uWBWcKy4kWNlEqYY/JIGTODjIBF3+0r3/nt/46P8Kiz5ZK+r69tHquz1178qtbYuLjGUXbRW072cW0/L3bLtzPR9fkT45/E2w8SzLZRfG3+zX8QeDtNuPDWo6f8AEGHw7Z6ZeyvOJb24xdQG9hYqgPlC4KeWVEaFgzfQ3xb1bwp4O/Zy8S3N94ototIj8LXFrb6jqGqNMtwZLZkh/wBIndmmeRmUKWdmcsOWJ56W0s4rHUNS1S3kuBc6s0bXTPcSOp2IEUIrMViAA6IFBJZj8zEmxYO2l2UGnWJ8q3t0EcaY3YUepOST6kkk9TTrxValOmtOa/430+V7J/eKg3RnCb15bfgl+dr/AJHhngbwvp3iTw14Z/aG8Y/F3w5rmh+EvB91b6F/ZlmllYaeJbdY7ua5uHuJvNlUReUTmJUKvlA2ceafBb4o+FPBehfBRbD4n3lydZ+Fmo/2jo9trouGkubOK2FultZu5ijuVZLyNdiBnaJ1feUbH2N/aV7/AM9v/HR/hR/aV7/z2/8AHR/hV1ZOo5uOnN+Hx/frO/y+6aUVTUE9eX8fh/8AkT4e1v4o6l4d+H/j7VdH+PN7p9rq3w1h8RaNIviqbUpo9SS4eNkS7vWZTM7GOKSO1jgVGYKqK+1q95+E/wAQfDVx+0DrHg/RPisNfttW8FaNrsdnP4h+3hrx5LjzZYEZ2EQaA2ztHEFj2ujhQGBPtH9pXv8Az2/8dH+FH9pXv/Pb/wAdH+FEWk/v+581l8rq3+FfJOLaa9PvXJd/Plf/AIE/n8sfGj4i2Vh48+POkXXxz1Gxbw34D0/W9H0+DxItj/ZmqL9qAWNYGjdsv9i3RyF95uI1cMrRqLR+MF3b+NfEOn/Cz4lr4m1nW/hUfElhYNrH9p+drSFijW1sZCiExHcYIQiMFB296+nf7Svf+e3/AI6P8KP7Svf+e3/jo/wqIqy+T/FSX5yi9/sLXZq5Pmd/NP7nB2/8lkv+3353+MvF3i6+8K/CDxj4z0T9smz1SGcadsttIluYpbG9N0nmJJNqF/ey2zyRO4a2UwkCElFUJJnU+KvxN8K6FF8c7bw98e75ZvDnh7TvE/h+JPGkjtFqUscuTEfO3SRM5tB9my0GZ0Aj/eKK+uf7Svf+e3/jo/wo/tK9/wCe3/jo/wAKpvSy+X4flZW7WXZExVnd67X8/wDh1e/e77soXXxL8DaH8Prf4leI/GWjWXh17KG7bV5byNbR1kA2MkmdrbiwChSdxIAySK+Zh458C/B34laP+0VqusaDa/Db4q3U0VogvcnS7yVE26oibyp+1LEBceWgMX7ssf8AXE/VH9pXv/Pb/wAdH+FH9pXv/Pb/AMdH+FDf7z2kf6T3T736dE9bNpWUY2pqm3fT8Vs/l177XSbv8r/E74pxXPxLn8UeEfiXfWEfh7xd4WtLmKbxFcNb3WlXsloJJYLGF0tFsXjuCftk6zs8nmqpj2xmu+PhXVdF+JWv/CC413xxdaT48ktvEWlamfE2pvJp1rbOv2+0juPP326h/J2hGUsL3B3LFge1f2le/wDPb/x0f4VVPOpLq7c3aQG2WQ87YywZlA6DJVSSBk7VznAwQtFKPZv8o6f+BRUvm++tSbk3LrZW8rN6/c2vuOP/AGhfEd34U8KaC76pf6T4cutetLLxNq9pcPFNp2lsshaUzr88KtIsMbzAhkWVmDKRvX571DXtN0D/AITjXfDHjbxHFpfh74o+EtSl1pdUvltpdElt9Nglae8LeXeweUJNxleT5MSN94Ofr7+0r3/nt/46P8KhvLi4vrSeynuZljuI2idoZGhkCsMEq6EMjc8MpBB5BBpU26cnNau6f3ODs/K8P/JmU2muXZWt/wCla+tn+C7Hxj8UfGet6VH8aPFujfH/AMT6Fo2ha1YpokRvLrybj7fHp8sghvbp3heL5Lho4YFVo1eRlcRyBa7rxF8UNM0nUfjX4a8FfG5HNlpGia7Z/afEn2t7cTuwvPImkdzaxyIbdd4xDbm4STCKa+k7GafT7K3sLe5neK2iWFGnlaaQqowC8khLu3HLMSxPJJNV9Ytk163itNTeZ4obmG7QRTPCfMicOhJjKlgGUHacqccg0WXKoLayXysl+avbZ7eYrty53vv89/1avv8AkeQ/srXvh3X/ABB438TeHfiJf6xp9zNax6dol98Qz4muNJtxEBIZfLvbqGPzZldkO9n2ggsAdi+Q/tBxeEPC13+0/da34mvbLUtR8M6d/Z1teeILowzJPburFbZ5TER5w2JlPkYlI9u4g/YW5jqA1UsTdLCbdXJztjLBiAOgyQuSBk7RnoKs/wBpXv8Az2/8dH+FD1s10Vv69d38/UKb5Jc3nc+Svid42sbiH4y+Ffhz8Y9Y1G8j+HumeLtIi03xdcS3Md6PtUks1oYpd6RtCLR2hixDtkQ7AH50PFvjDxf4g+Kni7xD8E/iPrmqWln4CtfFGnWNh9t1Kw1K+WO/t8W8hlNnGMNCxhCHzpYkxh45DX1L/aV7/wA9v/HR/hVLR430PT4tMsru8khiLFWvLuW7lO5ix3SzM0jck4yxwMAYAApt9vP8br8Pd/8AAfSyj7qt6L/0i/38r/8AAn8+S+Cd/wDDPUZ7+/8Ahx8XdX8YR3dvA97aXfiGTVksZ1zuZhKXktJn3gNAWRR5fyxLtavEvjh4x069t/iZbeNvFOtWHiXQNb05dF8PRXk6x3GhieyYXMVih2XgdzLum2O6MNgZMYP1P/aV7/z2/wDHR/hR/aV7/wA9v/HR/hSesuZdrfindelrejaElaPK+6+enX139Un6/NnxK+JEq6r8RZ9a8ca74a8aaNHHefDPSY7+6s01mA2MUkKx6flV1GSS68+KWJ45JI/lUCM4NcR4m8YXvhl/i74V8XftDaydX8K/DTS9atLf/hJfsMmn63tutyIIpBKf3hswY5ZJS/nxq5kDRgfZX9pXv/Pb/wAdH+FH9pXv/Pb/AMdH+FS17vKu1vnZq/rrdvq1pYuMrSUpK+qb89U7emjSXRN3uef/ABG+IHhWf9mHXfHGoeL9I/szUvCU5TU2vIlt55prZkRUkzsLPIwVVByWIUDPFeWfEv4ofD/4pfszH4O/DDxFo/jnxf4q8PWmh2ulaJdx3z2k0kcaGe6MRYW0cPLs8pUApjk4FfSf9pXv/Pb/AMdH+FH9pXv/AD2/8dH+FVNRqSqNr3Z208lzaX8+ZkU+anGnZ6wvr3b5df8AyU+SfjB8UJ/A5+O/hGL9oS6sdV8OeAdDvNKiXVbSKayv1F0ksUCFMq0p+x7+DLm5jw67o8Z3xl+Kngix0L4yeF4PjNbanZa38JbPVILa+8TLdrJqVwLlCbZXkIjMsb2h8qEKh8yNgnzgn7H/ALSvf+e3/jo/wo/tK9/57f8Ajo/wpybm25bvf7mv1T9UnuOFoW5dla3ycP0i16SfoeK/CPx94Wf4+6t4K0D4pLrtpqngnRdchsZfEH28fa3e482S3jZ2EStAbZzHEFj2sjhQGBPMftG+JLW+uPi74X8a+LNU0W5svBVxJ4M0uHUZraDVkewnN1KIUIW+cPlHjcSCJERwqFi5+kf7Svf+e3/jo/wo/tK9/wCe3/jo/wAKmsvbR5f8X43t9yaS8l00tWHl7Caktbcv4KKf3tNvzfXr8neMPGC6ZafEu2HjnxVpK698JdN1/wAMWb6xqNlcjULeK8M0llAzrLAy+VamWOJVG3mRdrMTs6f4hOn3PhzSPjp8XfEGk+Ftc8OHW9M19tQvvDUc2sTXDtJavI8wmjMUJh8q2mkZXDSHa21VT6Y/tK9/57f+Oj/Cj+0r3/nt/wCOj/CrlLmm59//ALb8uZWfRxTXlnGPLTVPt/lBfjyu66qT9T5G8IeLvFC+OvhhpHxh+OOt2LeNdI8Q3+p6LcamNGZYI1ijsptqstxA0sccswIdAH8zy0i2stV4vjTo+o/CH4Z6n4j+LV7quiudc07Uhp3jeHRdQu7iCUJayPqUl1bKzRxshaFp1eUTLLtlCEV9g/2le/8APb/x0f4VQe2jfXI/ETyTm+htXs0bz38tYmYMw8rPl5JVfm27uAM4GKzkuZKL2/4e3ra9r6W3WuhcXyvmX9X39P12fc5f9ny1fSvgP4e+0fEOPxZeDTTLe+IItbl1uKe6wfNdLiSSQyKrAjCkLlSFVRwPDtL+I/xC0zwH4s8P6fr0t1ruiRaN/aviGz1m78Q2MNrPef6ZdPbO0N5Y3IhkkkktQ6+XGq+UVCDH0/ZMdPEwtCUNxM1xKT8zPI3UknJ6AADoAABgACrP9pXv/Pb/AMdH+FXN883N7O2nT09Olla636WS92KS+/7vlf1vZ+V7+c/s2QzQ6FrBg+OmmfE3SpruOWxudN+0zwaflMSQC7uL28lmJZd5V5y0ZbGArIBzHgTV/DXi7xfeW3jr4qeIdJ+IkGtarYXPhWDxHPbebp/nTRWwj09Wx5P2doZlu4kWTI3GYAMo9t/tK9/57f8Ajo/wo/tK9/57f+Oj/CiVpyu9rW/L+ttfvukrRst73/P/ADvvuvS3yf4F+IwtdK+D0Gt/E/xQNVsNS8ReH/FEg1S7vGsysV35Z1FGMkavGVhdZLpTsUbidgY1F8Fvi7pDJ8C9a1T47XGqat4pvtb0TVUv/EwlivVX7Q1ur228RCYS/ZlV1RZD5qJkqyrX1r/aV7/z2/8AHR/hTJr26nhkgkncLIpRih2NgjHDLgg+4ORSu9W9X93e/e17v7+ouRbLRf1bttZfd0PlL4MeJLDxt8YvC63/AMZryfWNLbVDrdq/xJ3QeILrzP8ARja6NDel7cRqjs8E1tEEB2skjDevsfxw8RaXpvjTwzonxE8YX/hLwDqOnag9xq9trU2jxnVEeD7NBNfRPG0IMbXDIvmKsjJg7sBT3NppdnZaVp2iQLJ9i0kQi1jkmeQr5WPL3MxLSYwD85PIB6jNan9pXv8Az2/8dH+FFklGPRX+d1vbo9dOzS9Cr3k5d/w+fVd+93sfLv7QXi77No//AAjPhL4o+Jk1XRfh/d69o2r3Ov3Nr/askHmBZIYLLyDqVwRDucuxgRHjk8qUO1VNd8eWWo+LviBF4p+O/iOyhuvB/hzV/CS6frX2Uf2nPDekR2UdtsF27tEhFu3m+bkhlcKoT6t/tK9/57f+Oj/Csax0HSdN8Var42srXy9a1u1tbO/ufMY+dDbGUwrsJ2LtM8vKgE7uScDCteMot79eq1k7rs9Y6/3U/SrpWaW1tOj+DR+Xuy0/vW8zzb9ovxZ4u8M/sf6z4p1vxjP4O8Ww+HLeaa7sriK3kGpGNN0EbMCAXk3JhMPz8rA4NeM/HX4o+BbPw78cvCFp8ZLXVLHVfh1perWVre+JVvA99ctcK7WoeRtgkjazbyosR/vI2VBvGfsj+0r3/nt/46P8KP7Svf8Ant/46P8ACrlLmlKSVrt/j0/X5CpP2cYx3cba+acXf7k1836Hyp48+LXhzw63xn0rwp+0FLbhfhzp3ibS5x4miupItQcXRLWhmMixLMpsR5cIVQJ4zGEaRWqz4+8Y6x4413RrWH9pDRfh9od34Z0zUPDGs3BvGj1S8fzVuHhng1G2t7qVGWEG2nScEMp2YZs/UX9pXv8Az2/8dH+FH9pXv/Pb/wAdH+FTpe/p8rc233r7vuS0SS6fjdQWv/gLf/bz87/KHxG8U6l4UsfjZoN98RfFMeswT6F4i8O28Gr6jHeGGSGAXEtrbiQypbG4M4aFcxIWCFRhRXq/7XdtZeI/2d9Q1QXWpWtpFd6PqLyx3lzprx23263MzTbWjdVWFpGZZMbSu7AZQR6x/aV7/wA9v/HR/hR/aV7/AM9v/HR/hSevyt6ad16JX22+4j7sk/6+/wC/vv63+OfiJ4v8A6R4o+O114e+LVzpl34a+Hnh+60iaDxVNHeNd24vvJMsrS+fckPPbKySs6ubmMOrF0rr/GfxL0zxNqPiybXvirqnh+8XRLPUfhnNo2ty29trRez3mW3ihbytTmN1uja3dZsKI8IN5Zvpf+0r3/nt/wCOj/Cj+0r3/nt/46P8KJLnTTe/XqnrqvPbXXb0tSklJSt/k1aKs/L3Xp/efz+OfGnxN1WGb41Q+NPjffaZ4h8NeANC1y10yz8SLZppWueTcCaKGOAoXUTtaq0Um8OZ41cOGjAv/Hn4kab4k1q50yD43rpX9u+G9JufC2qWPxDi8PWOmSyvKZ7q4RbuBr6JwqfNEs5GCgWM/Ofrf+0r3/nt/wCOj/Cs60s4rG71O/tpLgT6vIst0zXEj5ZY1jGwMxEQCqOE2jOWxkkmpPmd7Le9unX/ADWu+nXpCVklfpa/X7P/AMi9LW957Hnn7Uug2l7+yX4303SbzUbqC08MSzWs8Oq3LyzJFFuVnn8wyTgqMtvd/MGd27JzwXiH4j+DvCnj2Pwro37QN5pmj3fwv1O9sEu/Ecdw0E6TRvHeRS3nmSTSNGJnWSZpQY4yY8ICT9FWMr6bZQafYkRW9tGsUSAA7UUYAyeTwOpqf+0r3/nt/wCOj/CpqLn5rPe/4xlG781zJ/Lzuqi7KKa+H/5KL+73bfP7/kHwP8ZvC9hpfw4v9f8Ajmt1L4t+EOoXeux6r4oE0Mt/BHaqj+VJIUhmDC+RigVnMUu/cyMRr/s2ePfCulav8CvD+mfFNbk+KPheyXmky+IPPge8tRZRwrFbFykMq7b2MiNVZvJk37mjYj6n/tK9/wCe3/jo/wAKP7Svf+e3/jo/wrb2i55Ttu9vL95p8vaaf4Vp2m3uqPZf/I6/+S/ieBfGDW/Acv7UOj6B4n+IEOg+X8Ndde5Nvr39mXUY+1Wcynzo3SWL93BNLlWUlYXJyquK5D4bfEq28Q3vwu8Q+Jfipqk+neNvhXf6bfSxeI7lIrzXYJLIFYkikCpqAVrj/UhZyQ3ccfVn9pXv/Pb/AMdH+FH9pXv/AD2/8dH+FYpWhyeT/H2n/wAs++KZbleXMvL8OX/5H7m0fIfwe1rxHo1r8EfiH8Q/i94on0/xhb32naq2q3+o2Fmso02OK2geO4mKyTtLDIyzjBlkZnjA3AV7z+zF4hl1z4NRPfavr1xLp2pavYvea19qa58uO9m8pjLdjfKFiMY3ksPlwTlSB6H/AGle/wDPb/x0f4Uf2le/89v/AB0f4VdSXO5dL7eX+drv7/W8JWaf9dv8vu9LfKXgD4t6X4j8E+FYvG/xovbrwQ2veLLDXfFUPiI2cn2qG/c6XDdX9q0RtY5LZmkXY0SvthUYRgj6/iPWvhg3xu+HfhnUfjNPcafD8PPEYfVp/EgtL+4g+0WbJK13EYpMFLaeRZkK71t3bcyhyfpb+0r3/nt/46P8KP7Svf8Ant/46P8ACperv6/jGUfw5tPJJeY3rf8Ar7Sl+lvx8jzz9nLxHb/F39m3wpfan4rn1qfUdEjstT1Cy1R47r7QE2S5uIHWSOYHqysrhucg81zXgJ47Pw5qei63qnjq81f4OnVYb6dNfv57nUWdTNbSOJJSl68lsySrHMHSJ3VVCjivaP7Svf8Ant/46P8ACj+0r3/nt/46P8KKt6jk1pdfc+j+WunmODUbJrRP8Oq+Z88/s0eLp7z4ltYw/EWXWtG8SeDLTXbOzn8RXeslLlbh452FzcuQ0oBUSpbxwxRnC+WCMnnvjR8RbKw8efHnSLr456jYt4b8B6frej6fB4kWx/szVF+1ALGsDRu2X+xbo5C+83EauGVo1H1P/aV7/wA9v/HR/hR/aV7/AM9v/HR/hRP3lZaW5vxba/8AAU0l6K1gpvkleWusX93Lf/wKzv6vc+YZPjf4c0Pxl4j/ALJ+Kmp67a6p8KT4nmttM15L27bUIyxMlhFIzxQSeSS/lxxiPChyhwTXnvin4n6p4Q8I/Em3svj9Pp9m2keFdd0Ca18Uz6hlrm6uYrqKC/1B5JbhCsaF2hESgqAEjw+77g/tK9/57f8Ajo/wo/tK9/57f+Oj/Cq5l0X/AA3NKSXyuoryj2dlmovl5W+338sVf58rb/xP1fzL4i+KGmaTqPxr8NeCvjcjmy0jRNds/tPiT7W9uJ3YXnkTSO5tY5ENuu8YhtzcJJhFNdb+yte+Hdf8QeN/E3h34iX+safczWsenaJffEM+JrjSbcRASGXy726hj82ZXZDvZ9oILAHYvr2sWya9bxWmpvM8UNzDdoIpnhPmROHQkxlSwDKDtOVOOQam3MdQGqlibpYTbq5OdsZYMQB0GSFyQMnaM9BSjZO/lb+vyt0Wq3sU1dW87/1+d+/pc+Yfjh4x069t/iZbeNvFOtWHiXQNb05dF8PRXk6x3GhieyYXMVih2XgdzLum2O6MNgZMYOr4v17xZ4l+MmoW95+0BYfDmbT9QsZvC+kX2nagt1q2ntbwSt5Nv/aEEF6ZJDcRMj2ks0ZBA2nZj6S/tK9/57f+Oj/Cj+0r3/nt/wCOj/ClTXs3F72S/C2vq7a7rWWmujl7yku9/wDhvRffpHXTX4+1H4u6TpafEHxDqH7Q15Nd+FfjBpVjp7TeJ44oYdOnexW4geCJkhkg2C/XbIjBfs8rDDpI5+i/jx4ln0bw14evhrF1p3hW+1y2g8S6vYXDQvZ6U8Up80TxkNBG0wt0eZSCkcjMGTG9e2/tK9/57f8Ajo/wo/tK9/57f+Oj/ChaU4w7cvztGKd/Xlu/V7lOV5OS683yu21b/DfT0R89eM9d8EjTPBngXwf8YfEOp6V4j1HUjpuvT+MrsWe9YkdLb7faut1fuDKBDALkGTbKHlYxhKwPBXxItvF3gv4cw/Gn4tan4e0LVPBUbxa/b+IZNG+1eIEmMU8c93G6YnjQRlIJHIctNvSQp8v1J/aV7/z2/wDHR/hR/aV7/wA9v/HR/hSS1u/60a+/W997pPoK+ll/Wt38nazW1r2tc8z/AGj9MXXv2T/G1tp+p6tqJ/4RG5ntrtbiS3ubopblleQxeXu34yybQjAkFdp215zdfESHwv8AELw54Y+FvxQuNYk1H4V63e6DoF/rpvkvNTjlt3s5VaZmnuGlAudjPI6mOJvL2qGz9Jf2le/89v8Ax0f4Uf2le/8APb/x0f4U3q2+9/xjKP4cya7W+4i1FR0+H/OL/wDbbPumfGmueLNZ0P4L/Ejx7pX7X9reXA8LSzvp+mpdQXem6uHQxiVr+/vGsZXYtB9mjSDcXPlqrJkex/Cf4g+Grj9oHWPB+ifFYa/bat4K0bXY7OfxD9vDXjyXHmywIzsIg0BtnaOILHtdHCgMCfW7CN9Nnvbm3u7x31Cf7TKLi7lnVX2KuI1kZlhTCj5Iwq5y2MsSbv8AaV7/AM9v/HR/hVKSTTt8vk9PRN3X+FbaWhxvGzevf5xd/VqLT/xP5+E/Ez4m694f+MXj3wx4L8eSal4jj+HDalo3hj7RBI0OoJJKSYLYANJMY1WTa+9iCMYQ4rjPjL4o+Ddv+zz421Pwh8db3XodUi0uO4g1PxQdSSzuxdxsf9ezvazupYtb7lUCElYl2PX1T/aV7/z2/wDHR/hR/aV7/wA9v/HR/hURXLFR7f8AyUpfql8k+1qn77b72/CMV+jfza738o+D3jjwxcfHL4jeAdB+Jg8QW8djpGt2llPr51GSJ50l+0vBvdmSLm1YomI081NqqHAPinx0h8IeFtQ/akvNb8S3tlqF/wCELT+z7e98QXRgmS4s5YyVt3lMRBnxHHlPlZtke3ftP2F/aV7/AM9v/HR/hR/aV7/z2/8AHR/hRJc23a3y8u3QcHyy5nrqn/X4nyzrvxW8L6DqvxL0Xw78f5LaGb4X6f4js5x4miumg1A/aSZLUTNJHD5kX2QmOJVXEqMqqWVqb4w8aax46k8L2y/tHaN4A0C/8I6Ze6Br91LdtHqWqMZkuvLuYNRtYZ5oysGbe4E6ktnyz8+fqj+0r3/nt/46P8KP7Svf+e3/AI6P8Kq9233t8rOb0/8AAkl25V5WlLlSS6K34QX48jb/AMT87+H/AAY0fTdO/aS+JE+qeItWvNdu9K0G7hSXUr2OK5iktW8+4+wPK0caeapChl/dFiiFckHkvi3F4R8M/Gf4ya54l8S32my3Xwvt59PjuvEF1HazMRqUM3+jmXyWRSYFAZNiSSqVCyS5b6d/tK9/57f+Oj/Cj+0r3/nt/wCOj/Cs60Paxcdrpr5NNfr8/LpdF+yffWL+5p699v8Ah+vyNoHizQbix0jwP4S+LuoXV94q+DD3sGn2XiybzTqtrHCLdrNIpQbeUKk4ZIAm8QuWVtrGpE8Z+LvGuu+AL34VfE/Wr+/ufhqdSuoIJ7+/stR1axMEiW8jpL9ntpXkWSKZ5FZmVmjYb2Qj61/tK9/57f8Ajo/wqlpUb6PDNBaXl7Is9xLcsbq7luWDyMWYK0rMUQE/KikIo4UAcVrUk6k5T2vd+jbqW+72i/8AAF02xp01ThGO9rLyaSp3+/k/8mevfz74Cav8Ptcmj1fwt8Xtf8Sa1eaTEdd0fUNdkvTZ3YKmSSa1kydPn3MUMKCGPqBFlcjy74/ppHhf43eNfFt/8Q9c8JXo+FpvNGvIPEU1un22Ke5VwkDuYGXaYAVaMqrSK67ZWD19P/2le/8APb/x0f4Uf2le/wDPb/x0f4VnWXtXeOnxfLmjJadrX09LG1F+yTT1vy79bSi9fXls/Vs+dT4k07Svh98KNY1/x7r8fgbxharN4w8TDxVefub4WKLAj3gm3WMDzrIHMLxKJUVTjewbmv8AhPNZ03xR8NtB1j426pD4Y1f4g6rpOiPNrKRTa9oB09zDLJOwE84W7IginD/OHibcztHJX1f/AGle/wDPb/x0f4Uf2le/89v/AB0f4VrKalVlUto3t0tdP71aydtE2rdTGMHGkqd9UrX63s1f53u13S1PkeH4x6EfhVZmb4wXOq+HtH+I2taNffZvGqWeoXumI141lD/a0tzEUIVYZFaS5jaZECiRs7W9x/ZZs7f/AIVGlx/wsKXxhJqGoX08t/8A8JXLrrQo0z+TbG6M8qiSKAwo4iYJvVmGSSzdxd2sd7q1hrdxJObvTUmS3KzusYEoUOWiUhHOFADMpKgttI3Nma1Js57q5tyVlvZBLO5O4swUKOucABRwMDrxyamLtFxet0k/OyS173td31uaT96XNHRXbt2u21b0Tt2sttjyvwP4etbLxjrnwU1PXPG1zLousxeLbK9ufFmqyzS6XMmII2uGn3tGs6Sw/Z2Yo6w72VmYk+YH4q6trPgHVtP0b4428+m23xI1PSfEPie8nkuv7L0spObVpnsLi0e1haVIkWaOSJVznON2fqz+0r3/AJ7f+Oj/AAqG7uLm9tJrKa5mWOeNonMMhikAYYJV0wyHnhlIIPIINRZ776W166x1+6Nn6t+RV7+Wt/wkrffK67WS8z5zs9cg0Sx8J+Hfif8AtDSax8PL+DV5U8aaXqlzotrJeCS3azs31NbuSVkSKS52O103mtHtdndCG9h8a6Tba3+ztr2j6V4i1nXo38MXUVrqhvHivL4pA2yUzQeWWLlQdyYVwe6tz1VjNPp9lb2FvczvFbRLCjTytNIVUYBeSQl3bjlmJYnkkmp/7Svf+e3/AI6P8KK8fbUpUr73V+vXV92r79kr3eoUZeyqRqW2d7fdouy0277WWh8veCfHfgvwg/wL0Kx+OF1pWka14Ov/ALRbXniJZojcC1iK3CyXZdmKSGZEVmaFDEURBsIre/Z2m8C/E74NeHPFHjT4ya/rGslbu3ubqLx/e2TNsu5tokjtLmKPdtK8lN20qM7QoH0H/aV7/wA9v/HR/hR/aV7/AM9v/HR/hVV26zlJWu3fXVLVvuu9t/w0M8PH2CirvRW00b0S/S//AAdSrRRRQUFFFR3FxBaW8t1dTJFDCjSSSOcKigZJJ7ACmk27IG7askor5ruPiH8Wfjp4gvNH+FVx/YXh2yfZJqLExuw5wzOAWBYDIRBkdz3q1qPwr/aI8IQDXPDXxWvdfuLcb3sri4lbeB1CpMzI/wBDgntzgV9T/qwqLVLGYmnSqv7DvdX25mk1F+p4n9supeeHoynBfaVtfRN3Z9FUVl+FpvEM/h6wm8WWtrbau8Ia7itmLRo/oCfbGeoBzgkcnUr5ipD2c3BtOztpqvk+qPZhLnipdwoooqCgooooAKK4X44eJtb8H/C7WvEfhy9+yajafZvJm8tJNu+4jRvlcFTlWYcjvWt8NdY1HxB4A8P63q9x597fafDPPLsVd7soJOFAA57AAVl7WPtfZdbX/Q5VjIPFPCWfMoqXlZtr79Ox0lFFFanUFFFFABRRRQAUUUUAFFFFABRRS6JpOl38upTX2m2txILsKGlhVyB5MXGSOnJoAS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/LvC/3R+VfXcLcK/wCs3tf3vs/Z8v2ea/Nzeatax4edZ1/ZHJ7nNzX62ta3k+5+l9Ffmhhf7o/KjC/3R+VfW/8AELH/ANBf/kn/ANueF/rov+fH/k3/ANqfpfRX5oYX+6Pyowv90flR/wAQsf8A0F/+Sf8A24f66L/nx/5N/wDan6X0V+aGF/uj8qML/dH5Uf8AELH/ANBf/kn/ANuH+ui/58f+Tf8A2p+l9FfNn7GdzO9v4stGmcwRNYvHGT8qs3n7iB2ztXP0FfSdfnWe5U8kzCpgXPm5La2te6T2u+/c+ry3GrMcLHEqNua+m+za/QKKKK8k7gooooAKKKKACiiigAooooAKKKKACiiigAooooAKKKKACiiigAooooAKKKKACiiigAooooAKKKKACiiigAooooAKKKKACiiigArg/jvNdQfCLxO9mzCQ2ew7euxnUP8AhtLZ9q7yq2p6bZaxpt1pOpQLNaXsL288Z6OjAhh+RNdWBrxwuKpV5K6jKLa72aZjiaTr0Z0k7OSa+9Hmf7MVtp0Hwe0qWxC+bcTXMl0QACZRMy8/8AVAPbFUPiD47+PmjeL7/TfBXw9sdT0WHyvs11LbSu0mYkZ8lZlBw5YdB0/GuB0//hZX7Mer31tHok3iLwbdzeasseRs7BiwB8t8ABgRtbAwe419S/avutct/wCy/h34D1G61e4ASPzh5gjY9xHHkv7cr/Q/e1MoxVfM6uY4WlDE0arbTlJcseZp+9qmnHbXp0PmI4+jSwcMJXnKjUhZNJauytpo009w8MftJeMUj8XzePPD+l2p8L6e0xgtYpY3N15yRJE7NI4ALuAcDI/CsTwl4S/aG+Mmij4hT/Fe68PR3ju+n2VvJLDE6BiBlIyAqZGAW3sQMnOeei8M/s965cfCnxZY+Jbtf+Eo8YIk7mR8+S8cnnRo7DPLSDLkZHI6455TwH+0Pqnwc8MxfDn4g+AtWGqaRvhtNm2PzU3EqrbuwJwHXcCMH6/m/GlXAf2y4Uny4ZRSXJdRc1bm21t27n7F4fYfHy4enUwMI1Md7TVTUZSVJrSylpvpK2qR2HwX+NHip/8AhJvA/wASlE/iDwsjOs2ArXCLIIyr4GCQ7R4cD5lcHqMnt9L0zx14stP7dfxNJYrKSYIY2ZFIB9FIwMjvk15j8Ffhx4y8Vaj4w+KXjHT30u78TxNDY20qlCVMqSlipGVQGKNVJ5IDH0J9K0Xx3c+FNOXQNc0S5+02uUixhdwzwDn+YzkV+NZ/iYLMaEOIatSngfZycWnOKlU59Odw1vyWcU93f5+3nWHoU8XWWTwg614c6XK4xfKudQT0tz3TttsQz/FK+8I+F/EN34lhFxfaBDvQdPOYuI1ViO290GR2b8/OfC3hX4+/E/RB8Qx8T7jR3vC8thYRySRwuoJA3IhCqpI4yGJHJrtdV+HeufEHwn4pe8T7Hd63ABaJJ8oLrKkq59FLRouT2yfrwfgn4+an8MPDMPw78WeA9UbWtLDW9miAIJhklAwPPU43KGyMH6/tvhD/AGliOEva0o+0xPtZJOqk6jw+vJJqfV/ae9rN9z8h4xeGp5woVpctHkXwNqPtPtK8e3Rd7nOjxf448TfCT4q2XjjV7m7utLn0qIRTbR5EhvWEigKABygGPatvxL8UPF+jeB/hx8Lvh9cpZazr2j2s0165C+TC2UXDEELykhZ+qheOvHHaNfajqfwz+M+paxCYb+7vNJnuoyhQpM1/IXXaeRhiRg9KvfFL4Ya5rXw/+HvxE0rSZ9WtLDQbSy1K0t8+YsKEyBhgE4O9wSAdvB6dJ8RYTw2dYiOGio2hTuoaJK0W7W/O3mdHhRHB4viWiswaadKXLz6py9pU5eZNpPXo2k3ZET/Efxv8KvGGmw6F8YpfiQ877dQ0xGnuY/dI3YuCeuGQgggZXHB+ybS4F3aw3YhliE0ayCOZCjpkZwynkEZ5HY18o+DfjNoOmyWHh34DfA+T+1pJUW+NwN8hj/iUzAl+ufnchVxnb2H1jC0rRI00YjkKgugbcFbHIB4z9cV8/kzTU+WfMtNPesvRy1fmfpHHsJRnQ9rh/ZztK8m6anNXVnKFP3YpbRet11dh1FFFe2fnoUUUUAFFFFABRRRQAVc8M9dT/wCv0f8AoiKqdXPDPXU/+v0f+iIqANqiiigAooooAKKKKACiiigAooooAKKKKACiiigAooooAKKKKACiiigAooooAKKKKACiiigAooooAKKKKACiiigAooooAKKKKACiiigAooooAKKKKACiiigAooooAKKKKACiiigAooooAKKKKACiiigAooooAKKKKACiiigAooooAKKKKACiiigAooooAKxfEPim08NeU99Y3skUvCyworIG/unLAg456c9uhxtU2SOOVQssauoYMAwyMggg/UEAj3FAEVlcteWsd01rNbmRd3lTAB1HbIBOD7dfXB4r8r81+q9flLmv1jwwly/Wv+4f/t58Rxkr+w/7e/8AbR+a2/A+kWfiHxpoGgajKY7TUtTtbSdwcERySqrYPY4JrBzTo5JInWWJ2R0IZWU4II6EGv1OrKU6coxdm07Pt5nxcEoyTauj6I8W/Hbxx4N+JN58PvD2gadb+GdJvzpcXh4adGyXkIbYMkrvLSD5gQcfMODznzb47+GdH8HfFrxF4e0CIRWFvNFJDEDkR+ZCkhQeys5AHYCty3/ac8dRrb3V34e8J3+tWsIhh1270kSaigAwCJNwGR/u/XNP+KOsfD/4n+GR8TdNuLXQ/F8ckcGtaN0S9ZuPtMHqe7DrjOeRuf5LLqFbKsVSc6ChFx5JOL5uad42lLRPo0pO7vL3raHuYurTxtCajU5mnzJSVrRs7xXTtotNNDyLNGaZmjNfY+0PB5T6c/YwOf8AhMf+4f8A+3FfTFfMv7F3/M4/9w//ANuK+mq/nzjh3z6u/wDD/wCkRP1LhxWyyl/29/6Uwooor5M9sKKKKACiiigAooooAKKKKACiiigAooooAKKKKACiiigAooooAKKKKACiiigAooooAKKKKACiiigAooooAKKKKACiiigAooooAKKKKACiiigAooooAKKKKAKOuWV7qWj3thpupyaddzwPHBdxqGaFyPlbBBBwe38uteAad4i/ae8DWU3hOfwf/wAJFMHf7Lqrs1xwxJyzhhuHJwH2kcA8YFfRtFevl2arAwlSqUYVYtp2ktmtrNNP1Wxw4vBPEyU4VJQa00fR+TuvmeWfAL4Z614A0XUtS8VSq+u+ILhbm8VWDeWF3bVLDgtl3JI4+bHbJ9ToorkzDHVcyxM8VX+KXbRdkl5JWSNsLhoYOjGhT2X9fiwooorjOgKKKKACiiigAooooAKKKKACm6bqUuly3qPpd1Os9wJUeJosY8pF/icHOVPanU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fBn/DNPxr/6E0f+DG0/+O19z0V9BkXEeK4f9p9WjF89r8yb2va1mu55eZZTRzTl9s2uW9rW627p9j4Y/wCGafjX/wBCaP8AwY2n/wAdo/4Zp+Nf/Qmj/wAGNp/8dr7nor6D/iI+af8APun90v8A5M8v/VLBfzz++P8A8ifDH/DNPxr/AOhNH/gxtP8A47R/wzT8a/8AoTR/4MbT/wCO19z0Uf8AER80/wCfdP7pf/Jh/qlgv55/fH/5E+GP+GafjX/0Jo/8GNp/8do/4Zp+Nf8A0Jo/8GNp/wDHa+56KP8AiI+af8+6f3S/+TD/AFSwX88/vj/8ieIfsyfC/wAY/Dm38QzeL9PjspNTa1WCITxytiLzcklCQM+YMc54Ne30UV8dmmY1c2xc8ZXSUpWvbbRJdW+i7nvYPCQwNCOHp3su++ruFFFFcB1BRRRQAUUUUAFFFFABRRRQAUUUUAFFFFABRRRQAUUUUAFFFFABRRRQAUUUUAFFFFABRRRQAUUUUAFFFFABRRRQAUUUUAWv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KKKKACiikOcHHXHFJuyuB5x4n+O3hfQNcufDek6B4n8V6lYELfQeHdLa8+xsRkCRsqoPsCSMEHFdD4D+Ivhv4i6fcXugyXUU1lL9nvbK8gaC6tJcZ2SxtyD7jIPODwa4j4FXdxY/BV77RdKGq+I4ZtQk1GzM6wyXOqiZzJHJI3CMTtAZuilT0rk/EPj7xM+n/EdNY+GbeBPFSeExqf2611xLqeaJWkjhO+FQFKkPg7t3HpivNli5UI+0qO94uVknbSLlpLbZPfffTZ/WPJqOInUwmHhaVOSjzOcbt8yi26btLl1uuVO2iberPoqivnvUfD3xD0TV/BV9bfF/xDLdeOZDp+qJOySW1srWxm32cJGIXURsoY7jkgnPIJ/aniD4ZL8R/C1z8TPEF5aaXZ6Zc6XqGoQDVNQglumeMxIpKea7MqhASFUsCRgHO0sZyOSnBrlbW63S5rb9Y6376HIshU4p0q0ZNpNK0tnNU39npJ7bta2vofQlclJ8R9NtpdKhv9C1uyk1jW5tDtkubVY2MsayN5xBb/AFLCJirDJIKnHPHhfgzU/iD4X+K/hG2mm+I0WjeI57m1nTxhq8FyZ9sDOPLt0G6EqQDnPoPrtWOp6lqkvg6bU9QubySL4oarBG88rSMkSLeKiAsThVAAA6ADArOGNdaUUlZ3Saf+Kmn+E9Dqnw/HDN881OLjzJp/3auml1pKGuv6o+h6Kpa0ustpN2vh2ayi1Pym+ytexvJB5nbeqMrbT0ODkdeeh4j4Q6x8Zdetb+++LGiaHowjma3tLSxhlErlGIaVmaVxsOPlwMkfNnGM9kqvLUVOz169Pmz5+nhHUw88RzxSi0rN+879l18+3U9EooorU5AooooAKKKKACiiigAooooAKKKKACiiigAooooAKKKKACiiigDxz44+Kvjd4J03VvF/g7VvBdnomnGwt4LXVdCur65upZ50ikkMsV7AsaL5q4XYxJRskAjHR6T4p8QeBob8/HTx74FgiaXdpeoW0LaNFNEsJeZXiubqc702OxIkxsGcDBrM/aTsPGGtfC270DwP4H1HxRqd/eWRW3s7uztxEkVzHMzu91NEu3ERUbSzbmXjGWGF8S/DPiTxT8V/gt48074S38x0C+u7vWLySXTRcaTb3FjLCIJCbjc5WWVHYQGRP3RKliFDKCbdvO34X/r7r9Bu1m30Tf3dP6/4J6a/xJ+HcWt6b4Zl8feHE1jWYVuNN09tVgFzexMMrJDFu3SKRyCoIIp958QvAOnanDouoeOPD9tqFzejTYbSbU4UmluyqsLdULbml2srbAN2GBxgivCfFnwq+I2r6X8RPhXceDX1GDxt4hOuaV4yjvLRY9MV2hZDOjyC5E9r5W2Hyo5FZUiBZPmI5jWfhl8RrPSvi1ZeHvgFqobxJ8RNF8QaULe70WEXdrbSWbzz83i7GZ7Od8PtYtdISMmXY4NStfS6T/GCa9VzPXry3WmyaabS72/Oz9HZabq9nqfRviv4x/CLwJqa6L44+KnhDw9qDxiVbTVdctbSYoejBJXVsHB5xiumvtU0zTNOm1jUtRtbSwt4jPNdTzLHDHEBkuzkhQoHOScYr5T1zTdb1vx34j1S38Ea9d+Bl8Y2PiPU7jTjo00sepafHbBv9Ll1OKSFY5Lfy5YRbTH926xyYfaPa/jn4b8S+J/DOhXvhbRP7ck0PxDp+t3OiPNHAdTt4XJMIM2IxIpKSoJCq74VBZeoP+XcZPdtfJPl187XfqlfS9kP42l0T+bV9PJ6L0bt0u+gj+LHwslsNN1SL4leFXstYuYrLTrldZtjFeXEmfLhhffiR22ttVSScHA4qWf4mfDqDTNa1h/Hvhz7F4buHs9XuDq1uItPuF+9DcOX2wyAkAq5UjIzXzrqXhjxF48ufjEPDPhWZdYtPHnhLxCdGknto7iQ2trpdzLAZBIYBMVjcA+ZsLfx4+atfV/CPxvPiHxz4h0/4ZQjT/EXivQNYgRNQ0+bVktYbGCG4aCOfNrFcRtCMO0p/wCWnlkkJIy1kuzdvknyWd9nbml/4Dcdra72V/XfS3fb72e5fDfxJN4r8D6X4ku9f8O6vLewmaS80CYS6eTuPyxSCRw4T7hfdhipOFztGF4Y/aE+Cvi9NYk0T4m+GpI9D1A6bdu+q26hZeQCMvnaxVwrHAfy3K5AzWf+z54N1/wJoXifQ9d0O+09ZvFWp6jZPd6kt891bXEgkSUy+Y8hbkhvMw24HgjBPj+r/CX4h2uo6dAvweudbbSPjBdeMrfVYrrTAU02edp3MXnXCyKTvRCuAS0ZyMBWLi+apFbKSj/265She7/uqUr3t8LJl7tOUt3Fy+aSm1/4E1FL/F1PoHSPHdne6xqF8/i7wneeFpdJttY0u8s71PMWAlxNLK3mMjwnEbJMoVeWU8qGbJ+I3xh0rRfh5448RfDnW/DHiPX/AAbo0urT6adVVhEqxGVTMId7oGRWZAQN+ANyg7h5T8efhz4u8S+MPiR/YHwJu9ftPFfw8Ph+LUYptISO61QPI0DSLcXMchEW+PEjLlTF8oOFJx/GHgn4sXun3llovwH8Qf6d8Hp/Ba+XqOixiLUZcbY2zej92nzZZcjk7c1lJynSdtG1L8PaW+/kiv8At9P13goxqx5tVeN+1v3V/wD0uT/7cfnb6N8BfEHw7420+GGz8R6Nd65bWNpc6tp9leJJLYyTRBwJIgxeIHJ2h+SB3rU1Dxd4U0nWLXw9qnifSbPVb6MzWtjcXscdxPGHVCyRswZhuZVyARlgOpFeM/DfQPHemfFfwpql98JtX0bR7b4eQeH7u8ku9MMdteJKsvlskN08jKAjKGRWG5x2JYXvil4I+IVx8RrLxb8PbDUjNdSaXaahHM+n3OjXdtbzvL5l3BcFbiF4t7GOW1Zn3ldyELmumryuacdm5L0tKST9Gkpej+ZyUnLktLdKPzvGLfzTbXqvkdY/xH8B3et6V4nsfjd4e/sK5ln0VbNNX09rS81EFWEaPtMjXCjdlFmAA6xkncvanWtHGkf8JAdWsxpf2f7X9u89Ps/kbd3m+Znbs287s4xzmvmPxZ8IfijqWkeLfBFh8Ppby31D4nW3i631A+IY9OgudPeaGSRY5oHN1DKnlurHy1POUZzxXrXxf8A6tf8Awv0/wz8PNFtZ18P3+k3kWhtMsMN/Z2VxFI1kHf5V3JHhd+FLBQxCkkZQ1pRk9G3H5XUXJvr7rk1/260aSuqritlf52bUbPbVJP8A7ev3Mvwd+0N4f1fxd4ttPEnizwRYeGdPudKt/DmrW+txvDqhvI5WVfOcrG0pMRAjj3fdb5m7eiL8QPAbyarEnjbQGfQriO01RRqUJNhO/wByKcbv3Tt2VsE9q+efG/wy+KPi+P4r6zB8O4tItvFEXhrVtPtrvV7UXk11ps0c0tvIsbPBGzCMr5hn25xzgll574n+CPiH8WNO8Z+LPDvwetPEuj+NJvCWq6E0Gt6XcXCGykEk8h3Si3A8nzY98c75LhV3IzOondpeaXy01f3S7X0eiepG7Wvn/n+q7213e31TYePPA2q6dqmr6X4z0K8sdEllg1O6g1GGSGxkjGZEndWKxMo5YMQQOtU/B/xU+F/xDuLm08AfEjwt4mns0WS5i0fWLe9eFWOAziJ2KgkEAmvn74i6J4pl1T4p3GqfDLV9MsvFk3hdPD076hpI+239pKgWNYvteHcNtYRS7I5FhZWkjBDV13ws1TxB4IHjbxN4z+HvikeKdfvrTVtRto4dJtYp18uK0RraCPVLlI9qRKWEs/mStv8ALDkBFcPebv8A09P8726K3fRvbTe/4f1pfq/Q7j4/+LPG3gL4Va3428BXehw6jocJvHTV9Pmu4J4lBDRhYp4WRiSpD7mAwRtOcjAs/iD8TfCHxX8KfDb4gah4U8SR+Mra+mtrrQdLuNNn09rWMSFpreW5ud8LZ2eaHTa5Vdp3ZrS/aW0nxP4n+CniTwn4Q8E33ifUvEFo2nx2dtPaQ7A4JMkrXU0SbBjBALNlh8pGSPNPD/wp1Nfiv4L8TfCz9n4/BrT9InnfxNdGXSrVdZsjC6rZ/ZdMuJknPmsjiSbaY9hKkkkEh8dnt1+5/lo9Nd7JvRqbfLddv1/N6rX8tV7zpvxH+Hmta5qPhjR/Hvh2+1jSFZ9R0+21SCW5s1U4YzRKxeMAnBLAYqXR/HvgXxDqh0TQPGmhanqItI9QNnZ6jDNOLV8bJ9iMW8tsjD42nIwa+arf4X/E261TQ/EPi/4P32qPZWfijS9U0m2vtKGmtHdruhFnZmdIPIlIwXmxOWb978vzC/8AB3wN8TfCl98B7TVvg5q+nxeDvB2oaDr12L7SmjtLmY2qq2I7svIpNo8hKKxxMnG7eqFL3/i02/FS/K0b/wCLfu5aPTz/AAt999beiZ6747+JGsWfj7Q/hD4Fg09/E+uafdavLd6gryWul6fAyRmeSJGR52aWVESMPHn5yXXbhsez+M914E8b3Pw6+OWs+GtPmGit4gsfElvu03Tbq1jmWGdJY7iWT7NJG8kXBmdXWQEFSCtRfFDwd4r0H4r6B8f/AAXoMviOTSNDvPD+t6Hbyol3dWEsiTpJaeYVjaZJYhmN2UOrEBgQAfPvDYP7WGs698VLG0/sK20nwtrHgvSND1SWMarbX13gXMuoQIW+yEeVEqRFmYqWc4yorPmkoc0VdpTcl6c3Jb19zbq3fZ2tqLkk3ZNxSfq4833Lm36JPff6ItfHnge+1FtIsvGehXF8mnJq7WsWowvMLF/u3RQNu8k54kxtPrXPeB/H/gq90PX/ABFB8aNC8U6PZX800upJqlhJBpkJAIt5JbdUjVU+bHmZfBG52PNeLf8ACD/HafTdEudL+EukxXGm/Cu+8JT2viLU7SZJNQxB5aGGIyxzQyNBj55FGxzv2kbG5jx98EviZ4h8LfFe3T4TeINcufHXg3QrPTo9X1bSZ549VtpbsOZFNwtvbGPzonUW/wC6AUlMOStdEoxjJ2d1qv8AyeST+cYp/wDby6MypNzS59Hpf7o3+5yff4WfXGi+LfCviS61Gx8O+JtK1S40if7NqENlexzvZzYz5cyoSY2xztbBrml+OfwmPxA1f4YyePNFg8Q6HZR397azX8MbRxsJGYYZgS0aRb5Bj5FdC2NwrlPAWmeMIfjtrXiS9+FWr6DoOqeD9F06G9nudNKR3Ns9zI8DxwXLyAqLpYwQpTdE+G27GbkPjT8LvG+u6z8Zhp3w0fxXp/jzwLp2l6bi5sVRdQtzeqqslzKmGR7m3mDkBQI3IbzFRHyqXhG610f3q/52vbzSv1NKSU3yydvh19XG/wBybT9G/T2208eeFfEN3ZReFPiD4Xux/aD2VzFFdR3Uk0iwNIbeMxyjZMFKSHIc+WD8oyGXlvjZ4o+J3hi78HRfDzWfC9kniDXYtDu/7Z0S4vyhlR3SaMw3cGNvlMChzu3A7l24bgPFmk6tpWvfs56lP8NHivtAv2sbyWW/0mCeySTS57VraMyXStMS7rMY7cyZS3Y43Kqntfj3F42ubzwI/g/4a634qTSPEsGtX7adeadB5MEMciFP9LuYSzsZRtC5XCtuZeAbqxUZxUXdc6T9FJc3ycdfybepnCTlBtqzcG16tSsvVNL9exSn+LHjr4YfEHQPBnxpl8MXWjeK47pNN8T6Tby6bBb3dvC07291bTzTeWrRJIyyiYjMbAqvWu8X4tfCpoNNul+JnhQw6zbS3mnSDWrbbewRf62WE78SImDuZche5Fee3fhX4gfGH4n+DPFnizwZceDPC3gK5n1a2sNSvLW41HUtSeB4I2ZbSWWGKGJJZGB81nZiPlUDJ8s8M/CjxR4l034efC7V/BNpe2fw28T6pD4nB8UQwhrS5juGhcJaSPMyPHcRsbedYi4+V02MWpQu7KW9/wANrvpe78tEr6ttErptx2t+O9l5WXnq9OiPqLx14y0LwF4XvfEuv67o+lQW8bCKbVr+KztmnIPlxtLKyqu5sDk1Q0zx/wCG9P8ACek6x4v+IPhIyXem/bZNQtryO3sLlUQNNPB5krfuRnOd7YBGWrB+M+j+MtUn8Hf8Ir4dl1KytdaL6rLYPZx6lZ27W0sYltZbplWL5nCSPGwm8p3EZya8R+HPwm8feCvHXww1G8+B2pyp4Ot/FVnfaomo6XcP5V3eNLZBZZboXEoC7zl1BBnyeWfEx6/1sm/xbS/4Yp7r0/N/5Lt18z6rtNYstY0WPXPDd3aatbXVv9pspra4V4bpSuUKSrlSrcYYZGDmuG13xX8Um8Ny3Ok+E/7Bvv7El1D7ZrFrbXdtaXcT5NvcQ21+HJeMHaYnkUbss6lNj1f2aNF8U+GfhDpfhvxj4OvPDWpadc3qGzubi0mzHJcySoyNbSypt2yBcEggq3GME9h8Q5tWh8D62ND8OX2vX8tlJBb6fZS28c0zyDYMNcSRxADduO5xwpxk4BzxHNGnJ097adejt+f3r1Lw9pTip7XV/vX9ejPGdG+Mnxg0LRvhd4t8c3vgvXdO+JV1ptl/ZujaRdadfWMl5D5gkjMt3cC6SP8A5aDbGQgL54xXYa38e9N03X1h0z/hFdV8PNq0fht9Wh8ZWET22sMfmtpoZCoXaMjYjvcFlIEGMOfDfD/wM8SQ+HPh1pPw/wD2bD8MPG2gTaSdX8aCfR7RTDB5f25SdPuZZ70TqsieXMgRi4ZipFdL8TPhP8U9UtPi74V8PeBJdRi8ZeKdC8SabqH9tw2EDxQf2ck8PmI/2mCZfscjb1jwFOUcuAh6qnL7SSjtzO3peCS72s5O7s9Lbb4UuaUY827Ub+r5rv1+FNbW17298k+Knwwh1TStDm+I/hdNS12NJdLs21i3E9+j8K0Ee/dKD2Kgg1a8d+MNO8BeFb/xZqs9jFa6egkkN7qMNjGw3AFfOnZYlYgkLvZVLYBZQdw+cviL8HPiJdtrXhzwz8OJ10bTLrwxfeH00jVbSC3u47K4t5LlLuSWRLm6ul2zBPtH7goEbKy5J9k+Nth421PQdBPgzw4+pyQa9aXGoxwfYv7Qt7NQ++Wza7YQJOrFBuLAhDLsIfaRi7uKtu5W+Ta1fpd36aXNVa93ta/zte3z2730Nbwt8UvC/iDwlpfjHUNU0nR7PWhK9iJtZs5xIiBmOJoJHgdgiOzCKSRVCn5jg46DRPEOh+KdFg8QeE9a07WdOu0L2t5Y3aT20+CRlZYyykZBBIz0NfKuifBvx74f8R/DxpvgzqWoDwx8SvEOty6o+p6ddPBpN59p8p/OuLkXEmXuIJGXaXzbsSCwj3exfs76X4v0Dwz4ntPFngDU/Dc1z4r1rV7O3urmxmM9td3ctxHtNtPKqsFcKwYrhs4yOaatKPNtpf0+HTzfvP8A8BenZNOLtvrb1+PX091f+BLXu74J/G238f6Lb2njbU/DGkeMLrVNZsotEtNRDSTRWN9NbtJCkpEsqgQ5LhAOp2r0HdW/j7wLd+KZvA1r400GbxJbR+dNo8eowtfRR4B3NAG8xRgjkrjmvmfwn4I+LOlaJ4GjuPgXr9veaZ8U9Z8VajjUdG3xWF016Y5Sy3pDttvo1KqSf3Eg6CPfpeHPAXi+7HhT4J65otvBrvgTxPH4sfxVFqlkxu7H7XNJ9oWBZTdrNchnhl3wrGS0xEjYClx95xT8k/ujd/K703fK7dbKfu8zXm1/4FJJfOys+nMt9L/RFp478EX/AInuvBVj4y0O58RWUfm3OkQ6jC97AnHzPAG3qORyQByK574z/FEfCrwdJrNjplpq2t3b/ZNH0qfV7PTjfXbKdiCS6ljUjIGQm6TH3UY8Vy3wc8OeJvC1to3gjxh8KDPe+GZ70w+MGnsJLe5EzyM1zFiT7UlxMGXzVMKAsz/OwA3S+OfDXjaD4r3Xiey8FDxZoeveFf8AhHVWO5to5NIn86V5JHW4dA1vMskYkMe+QGBP3bDGMa3N7P3d2n+CbXpeyWu17+RrTUVN82yt+aXzsry+VvMtfB749+HvHXw68O+IfG2qaL4Y8R6h4Zh8TahpN1qdrHJDZGMM98IxPIyWhOSryEELgPtYEDY8W/FXwxbeBLrxt4U+Ingg2dk9tI9/fapCbB4nKSeX54mRI3lhb927NtBdGIZeD5L8OPh18W/Bg+Cera18P0uLzwv4IvPB2sWthq1vILKR/sXk3EjymPdGRaNvEQkZC+FEgGTjfCv4JfEr4S+Ffhf4nX4d/wBpav4bjvYfEnh+219Lu6neeGOGG7t5rt0gWSJIiggEixpHPKI27N1VlH2kuTa7t/4FJL1TSi+2uul7Y0r8ict//tbv0s7rz062v9I/8LD8AeXFKfHHh8JcRLNE39pwYkjaNpVdTu5Uxo7gjgqrN0BNMm+Jfw5tvCUfj648f+G4vDEuDHrT6rAtg+WKjFwW8s/MCPvdRivmaz+AvinQ/iL4J+IEPwZkuriTx9qPiG8MF5YO/h/SJraeOG0JmuFAInuPtLx2oeMN5hBdwhdq6V8SNE03SLWD4YappXjGH4ieIfFGg2E9xo968llc/amab7MNRijlVFu443H2iJ0aQFSw4bJaq/dX9PhuvO3M9V/K2roq1vO34/Hr5fCv/Ale3X6K0rx3Y/EF9O1f4SeO/CXiLRILyS21iWxlj1BR+73KqTw3AWF1JViCkhYMBhAd43vDLeJI9ChPjK4sJNTQyefLZ2zWsLKGO1hE0sxT5cZHmvzk57Dif2etKj8O/D0eGToes6TeWGoXkt9baoLQSLc3MzXUhRbSeeGOMtOdkaysUXaG55Pd+JLe3u/D2qWt3oH9uQTWc0cul7IX+3KUIMG2ZliO8fLiRlTn5iBk0Vf3abjr1/AIe+1fTX9X/X62OU8R/GT4dWfhzWNR0n4neCBPp0MW+a8122W1tGnJWGS4YSDYhKsRyCwRgvNcv4f+Mnwq+GHhPwJoHi7xh4K0mfxM8ltp0ulX8SabeFVkka7iZ5WKxSFerO7ebMqFnZtx4XwP4A+K/hj4CfCXwYPhrc2d94b1JYtetbefS21Gzt/KuAbixmeZoEJeVFd1cTeU8wTDEGovBfwk+JnhTSvhev8AwhF3JL4K8feJL66t31e3mZtPvxqIt7rz5JS0iD7XDv3ZnxvPlsRg6KMVJq+l0vVfpv8AnfbRS+G63s/vtL9Y7ea76/Smr+IdA0AQtruuafpouC4hN3cpD5hRGdwu4jOEVmOOiqT0BrK034l/DjWbjSLTSPiB4bvp9fhkuNJittVglfUIo873twrkyquDkpkDBzXnnxv8H67r3xQ+EHiXQ/hpP4gTwx4guLzUdThewRrC0ks5oMZuJo5GBllhkKxhuICfvBFbzGz8GfFq30PSIYPgR4htrm2+L1z4wnVdR0UMNMkup5Q+VvcF/LnCFM5yrDpgnOHvSSfV29FzRV/uk5ekX6p1Pcg5R1aV/V2m7f8AkqXrJej+mJPH3gWLxWngOXxroKeJpIvOTRm1KEXzR4zvFvu8wrjnO3GKafiF4AGsW3h4+OPD41W8uZbO2sTqcP2iaeJQ0sSR7tzOisCygZAIJAzXg03wo+JF/ol58JtU8ISyt/wnY8WWPjpL218lIDqgvdzIZPtS3axbrYBYjGQF/eBSQOc074d/EfQPDWq2Wj/s76vbs/xcg8XWlpaXmiRf8SxJ45S64vQiuFjddhIOZB2LEFL35RUtE7fi4L5WUpP/ALcb01sqvuqXLq1e3yU2n83GK8ua3a/0Xr3xl+EHhXXh4W8UfFbwfo+tEoBp1/rtrb3RL/cHlO4f5sjHHOeK6TVNb0bREhl1rV7KwS5mW3ha6uEiEsrfdjUsRuY9gOTXyzp+l6zP48k1pvB2vXngHTvH134mtb7TV0mXGobnt3kN4+pJcvBvaUtAtmZP+WSPJGFVvTP2j/B+t+Krn4c3nh/4ZzeK5/D3jCy1i5lhewR7K0iz5u03U0ZJfK/Kmc7OcYGVC8o0295OKfkny3b9Lv5K+mqRN8sp8uqim15tc1l87L5u2ujd7x98bE0y08C698OtR8LeIvD/AIm8V2ugX+px6l58cEchYOYTDlHcFGBLOAhHIbkDo9d+K3gmH4fXXj3QviD4PfS/mgtdZutYgGlrcbtg8ycSBCFb7yhtx2kDmvAda8G/Fe91m8iT4C+IJbI/F208YrJ/aOi+VNpscEcbyBTeht5eMvsZQSHU9cgWtR034m6Dc+Jta1L4ZXeheHl+IkviS81SfUNES4h0h9PML3dpLLcslq4kizK7+XIIJ38s7y2wh79P3tG9fS8aWnycp67+7Ls7OV41NFdLT1s6uvq1GGn95fP3fwv8QdLPg7Rta8Z+MPCST6jDIyX9hqEa6fqAiVnee1LyMfLMaNKV3MUUNlmClj0uh67ofibSbbXvDes2OraZep5lte2Nwk8E6ZxuSRCVYZB5Br5P8HfCHx14f1P4PSzfBu91AeDvGXia/utVTU9NuzDpl9LeG2kWea6E8yk3UErcFz5LMVLhQ3sf7PWi+MNH8B65o3ijwVqHhG8m8R63f2kd1cWU+6C8vZrmJ1+yzSqNqzAMrEHcrYyMMbntKS83bb5erv5Ws/kWtZX62/8AStfTRd/iWvfE8Y/tI6lo/wAc/D3wt8MeELbW9HmuprTxBqlvremvLYSi1edVNubpZIQixu8jTKpKxsI1kJFejr8YfhI9hpuqp8UvCLWWsx3Mum3I1u2MV6lsCbhoX34kEQVt5UkJg7sYrxHwV4A+MGkv8GtJu/hdaRXPw3vrmz1rWJtXtlgv7eWzlhkvrYxl52aR3ErJLHGxkODxmQY4+B3xF1Tw54S+HGsfDdrjSvDnxH1jVtRupfEKWUN7pN5JqLrLC1s7TkbLxFeJ1jLEFCGjZmUUUrRTvrvt1WvluraXsmnezaNNZPTy9FL8W1btqraWv9I3XxL+HNjrV14bvfH/AIbt9XsrRtQubCXVYEuYLVV3NO8RbcsYXkuQFA5zU0nj7wJF4mt/BUvjXQU8Q3cP2i30ltShF7NFjO9IN29lwCcgYwK+a774aeK9X0P/AIZt1jwxayX0fil/FEPiWPWbWIS6Q+pmaaUwpMt+k7QyyWjbIvKO7HmhTgekeBPCniHwfrepeD9c+Ew12yl8VXXiHTPEwmsGtYEmk3RGVJZBcx3EETGBPLhddkUYDqCQs0/fs3s/x2+7d79Yva+il7qaW6/4Nn5rRefvLe2vrWr+IdA0AQtruuafpouC4hN3cpD5hRGdwu4jOEVmOOiqT0Brzbxn8botJ134aXPhTUfC+reDfGup3lle64mpCVIY4bK4uA8LR/uiubZwzs+FxjackrQ+N/g/XNf+KHwg8S6J8M5/EKeGPEFxe6jqcL2CNYWklpLBjNxNHIwMssMpWMNxAT94IreYaD4J+LI13wSb/wCA/iC3s9I+KeveK7p5dR0VkgsLxbwQSbVvSS6teIzKoJHlORk7AxD3mr9/ycV+KbfT4XuOp7sW1rp+LU3+Dil1+JbHvGvfF7w6dM0Z/h7r/g/xNq3iUyNoVk/ie3tY9UjiyZ3glUSmXYAR+7R/mIDFFy6r4G+NXgbxnoFrrr+ItA05r2Xy4rQ+ILC7kBMjxorPbSyRFmeKQBUd+UIzuDKPE/D/AIE+Kttb+HfEE/wh1q2m8M/FLWvE50o6jpXn3Gm6gl8qPEVuzCGj+1xl0eRD8rbd3GeeuPgF45sdSs/FF78DzrGt/wDC2Z/ErXNrrtrdtBov2yeYbUvJYkt9/n58uDJfaWk2tgUQ96UU9pWv5XcPyUnf/C9tkVfcjJx1cb287e09d+WNrfzLfd/VEXxI+Hc/hWXx3B498OSeGoCwl1ldUgNim1trbpw3ljDfKctweKXwf8Rfh98Q7e5u/AHjvw94mgsnWO5l0fVIL1IWIyFcxMwUkAkA183eINI8d2L+IIz8MtV0zW7/AOKMfiXwmkl3pNx9vCWgV5Ftvt0ay4W3lZ45ZYGAmR0fzF2j139nnTrnRPDus6Vq/h/WdI1ufWbnWNVi1COyjV7m7cyu0Ednd3UcMWc4jMzSDG5slwzEPfjzPTRP5tRdvlzST7cvm7Kfuuy7v7rySfzsn832V78Xxn8EajeHxLpPxU+H8ngbTUNpqepjWbeUDUpHQQW4nWby4iF3FlcFnMkYXGGy/wCLnxB8TeAr3wMmhaZpd1Z+JfFVloOoS3csgkgin3fNCijDN8p5ZgF4OHzgYdh4J1bS/jdq2naa1q3g/W1g8W6hbbv3lvq8Z8lRsxjy5ykc+QQRLZyHB8wkVf2ofCXjTxtonhDRvBvhvXtQa28UWmo315o19ZWtxp9tErq0sbXM0eZR5gKbd3KnOOMpNpU5WveUb+nMlK//AJMru3u2Y5r+Ik7e7K3rytx+ezt/NdHej4j+C9djvIPCfxK8JS3Wl6nb6bfkXsV2La4aYIbWRI5lMc74eNFY5D4+V8FTzvi/xBp1z8XvCnhmbVPAs81iWvU0jUb5P7aZ5I5EF3ZwmQACIZDFo2Zkkl2Mm3EvlXivQPi1rvwv8M+FdU/Z9vtQ8QeB/GOjXtve2c+iw297bWeoebJf2qvehoHlt4Tujbawe528rvZdNfg1cT/EXVZ/G3wy8YeJobrxMviXStVtvHE0Ok2+Cjxrc6eb5FWaEqUXy7eVHVUywy2KVuZPom/mrQs7b680mk9nG2ktUm2otdWvu+Lr1tZLTfmvax7jbfELwDeaxa+HrPxx4fn1W+E5tbGPU4WuJxCxWbZGG3NsZWDYB2lSDjFR/ELx1pHw48I3/i7WXg8mzUbIptQtbITyscJGJruWKFWYnje6j8eK+ZvAvw5+Jfhfwx8PtJtv2ftY03+wPifq3iO5tre90RFtNLn+2iFgEvNpwl7EmxMkC3kGMCPf7b8T9G8ZxfELwR4+8P8AhaTxTpugpqNrfaRb3FvDdRyXKxCK9g+0PHEzRiORCC6tsnfbk5Upx5opXs27fgnfr1fLrdXV3pe1JpT7q1/ulJW+5J97NW6X5v4X/H/xJ4s+BGrfFD4g+H9G8D6pYXeqWCf2pq1tHpRnguZoIx9oE7fIrxiN3by9zK5RSpQn1DTvG3hlPDej6zqvjjw3PHqVuHi1G2u44rO+dYi8j2+6RsptR3wHfCqSWOCa8A8G/DT4yeCdM8J65N8PbS8i8H+LvE16PDen6rbNNdWGo3E7wXcJl8qCOeETMqxtKAY3f5lY7BSPwX8X6X498C+MLb4RXF1H/wALE1PxXcww3GmE+HLC6smt/ILSTruZ52S6kSDzEDB8M7Km+k1ObWydvltp9zbbvZWs9dFMvdTe9ub5rW35JJW+1fbf6Mm+Jfw5tvCUfj648f8AhuLwxLgx60+qwLYPlioxcFvLPzAj73UYqfwj488D/ECwl1XwF4z0LxJZQTG3ludI1GG8ijlADFGeJmAbDKcE5wR618urpXxI0TTdItYPhhqmleMYfiJ4h8UaDYT3Gj3ryWVz9qZpvsw1GKOVUW7jjcfaInRpAVLDhvcv2etKi8OfD3/hGm0TWNJu9P1C8lv7bVBaB1ubmZrqQotpcTwxxlpzsjErFF2hueSo2cXJ6aJ29Um/WzbT21Ww5+7LlWurV/RyV/nZNbqz377l/wDGb4P6V4mXwXqnxW8HWfiFp0tRpNxrtrHemZyAkYgZw+5iQAuMnIxUdp8QNNvvipeeBLfxn4SZrHTElfR0vo5NYNyXJZ2iEu6OFIwnWMlmkzuUL83gHw80rV38Y+HvEN34Q1yTwPpPijV9W8OanYLpMkLTajNcR+dJeLqRubm3cXLMsa2SybmTcZAgJ29C+E3xDu9E8I/C/wAS+C2hm8GeLhr58ai7tGt9Qt1uZJnZIxIbkXNwkhimV4lj/eSnzGG0Mo6uF+u/leyd/wDDe9uvTW9ienOl0287Xat62S8r6+fvFr8RPh/fa5B4ZsvHXh641i6WZoNPi1OB7mVYmKylYg25gjKytgfKQQcYrlvij8Tda+H/AI0+HukpaaOug+KdVu7DVb+9uXSW0WKxuLpWRcBAv+jtud3+UfwnO5fB/gx4H1DxR4K0fwV4b+HiaVpPh34patr0XiCGS0itbSGz1u6zbwxI/niZ40+z48oRiGQ/vONlexfG3QPFmufED4SX2g+Ar/X9O8O+J5NV1W5guLJI7OI2VxboxW4njd2D3CPiNWIWNz97arOKuoy7tfdZO/lu1/27frYUnZzVtlL71zK3ron87dDvn+I/w8j8JL4/k8eeHV8MOu9dbbVIBYFd23IuN3l43AjO7rxWP45+MPg7wV4Eh+I39taLqOi3DRmCdddsbWO7R84+z3FzLHbOxxkBpUBAYhsgA+I+EfBfxh0W50rxlJ8JtVVPD3jfxLq7+G59R0vz72z1SWV4bq1ZLloFngEhUpLJGCJZQrHgma68DeL/AALDB4i1DQk0bwzrfi7VNd1WGHU9Ptbzw3b3cEcMaJdyyLHAskoke4NrIZA022NnGS0NtxutNE/m+X3X97u1tytWvora5JNb2bXqlzar1srLrzLW2/u8nxL8IaP4O07xt428S6B4a07Uo43juL/WLdbbMg3RqLgsInYrj7jEE52lhgm/4n8b+E/BvhK88deJNfsrHQbC1+2TX8kyiLysZBVs4bdkBQMliQBkkV4B8OPh/wDEr4c6L8PNT1D4X32vReHvDupeGb/QYNRsJbq2aW6jeO7ge4nSGWOSOMo+6VZNpT5Sdy167408HXPiT4F+IfAOgeHrXQZ9U8MXuk2GmReUsVmZLZ44oR5eI1C7lGFO0YwCQM0VpNUpThvrZel7et0k9O9t0FBKVSMKj00u/uu/K2q17XWjOMsv2mPD9/8AEPRkj8ReEIfhxq/g288SL4hk1dCY7iC7toGilk3CCJVNwVI3uS4Iyu3Db/xl+JngDw5oui2viiDQdb07xHNF9ktbnxBp9kty4ZJIZFF5NEk8O7azbGdvubY5M8eeWPh74mJ8S/BXijUfgjrctjofw3v9CuCNQ0h2jv5DbukOGux8zLavGWXKAzJltu9k4lvhN8btc+D2m/DfUfhdqOmeX8LpfDP+jappkE39rRo6LFd3MU7StaNtiaJIW2lmcTqARt0q8sV7utnJ+qUqjXztGKX+JCopzs56Xt8rqCf3Nyb9D6s1bx54K8N6hpeh+KPGGgaPquskJYWN3qcMU12/A2wI5VpeTj5Rn2rU1LV9K0aBLrWNTtLGGSWOBJLmZYlaV2CogLEAszEADqSQBXhvh3wx408P63rS+JPg3P4s03xlbaRMvm3OmuNJktbSKI2d4s04zEk0RmR7cT4aaQ7dwy2v+1N4O1zxr4I0Gy8OfDiXxfqOneKtG1ZYYXsUe1htruOaeRWu5olBaFJIgFOSZMHCliHKKUlFPRySv2TaTfy112drp2M4NuF7a8t7edr2+/T+rHeQfFb4XXUdpNbfEnwtLHqGoNpNoyaxbsLi+XhraMh/nmGRmMZYZ6VzPjX4heDLb4qeGPAGp6Zoep668q3mmCfX7CKaxkYMjym0mlW4L+UXEbQxSk7nUmJSWPjvxE8DfFbWbH4322hfBHXHufGOt6PdaLcLqGjx/aYrWK0jkck3gaPDWruoYA4dOAdwXQ+Inw/+LXjLxLqWrf8ACt9RjhtfGPhfxHpkVlqOnWkNzaW0lo10blUmD3N8gjmQiZjAEji8pty/NNL35wvom438r8t/uu38rably91St2dvx/4b538j6F/4TvwQfFX/AAgg8ZaH/wAJL5X2j+xv7Rh+3eVjO/yN3mbcc524rG8afGX4b+APFHh/wX4q8X6Tput+KJHi021u7yOAuVViCxcjarOBGuASzuqgHnHHfDfw54o8MahJ4Q8V/Ck6sbXxJqeuWHi4z2D2u26uJZFlYPL9rjulhmaE7YSp24EgRvl1vid4Z8V3fxR+Gfjbw94el1e18Oz6rDqEcVxDC0KXVr5aSnzXXKhlAIQM3zAhTzU/ZTfX/L8Ne68/RO6bS/rX8dNdPT1g+Cfxtt/H+i29p421PwxpHjC61TWbKLRLTUQ0k0VjfTW7SQpKRLKoEOS4QDqdq9Br2XxEku/i7deBo/FXgqe3htG3aNDqKNrtvIoVhcSxeYf3DBmXb5YZSqNuYORH4V4T8EfFnStE8DR3HwL1+3vNM+Kes+KtRxqOjb4rC6a9McpZb0h2230alVJP7iQdBHv3NF+FHxFuNB8J/DLxH4IkWfwV4tHiD/hM47yzaDUoFuZZnKJ5n2gXNykhhmWSJY/3kp8xhtBad3FvyT+ajd/Lmem7adtdnJW5rebX/gUrL58q16KSvpv71bfELwDeaxa+HrPxx4fn1W+E5tbGPU4WuJxCxWbZGG3NsZWDYB2lSDjFZ1/8Zvg/pXiZfBeqfFbwdZ+IWnS1Gk3Gu2sd6ZnICRiBnD7mJAC4ycjFfOfgX4dfErwt4X+H2lW37P8Aq+mjQPifq3iO5tre90RFtNLn+2iFgEvNpwl7EmxMkC3kGMCPfa+Hel6u3jLw74hvPCGtyeB9I8Uatq3hzUrBdJkhabUZriPzpLxdSNzc27i5ZljWyWTcybjIEBNQSk0n/WkX8r3aXnF/JTfKm1r/AMPJf+2p+klo+v1D4h8SeHfCWkz6/wCK9f07RdMtQDPe6hdR20EQJwN0khCryQOTWfH8Rfh9Nf6VpcXjvw897rokOlWy6pAZb8RqHkMCbsy7VIY7QcAgniuR+LWg+LJPGXgHx14f8KzeKbPwze3hvdHgubeGcG4g8uO8h+0ukTSRfOMGRDsmfaSflPkHg7wv4h1DSdD8WeEvC0urDwd8Y/FOo3el2U9tDMbeWbUbZvLM0kcRKNcIxUuMqrYycAxTfNPlf9axX3e9e+2lu9qmuWnzrf8A+1m//bbW31+/6Cm+LvwntvC8fje4+J/hKLw5LObaPV31q2WyeYEqYxOX8ssCCCuc5BrdfUzqGgtq/heaw1I3FqbjT3+04trglMxnzUD4jbj5lVuDkA9K+cdE+H/xp02a2sNT8ARR6VceO/EmpXFzo2rWh1OGyvpZXglSaYIbaNvNZZPIc3GwLt2kslemfAjQPE3w9+A+i+Gtc8J30Or6BYz250yO7t55pyjuUWOUy+W28bdpkkX7w37OcRJt0m1vZfe43a+T0Xz001b0qcq1V380pNJ/NK79VrqL8CPjXpXxU8D+Gb/WtZ8P2vi7WtIGr3OhWl6pnhhLlfMWFmMvl5AG8jBPp0rh/iB8eNe0fxfqWlaJ8e/2fPD9vZzGA6b4l1InUbd14PneXeIAWxuC7AVDAHJBJ5D4b/Df4taD4b+CXh26+EuuaNdeF7PWbDW9Qhv9Jb+z3u4WiScbbstKN7LKdgZsL0LYWt/wd8Y4vgv4R0T4UfEH4dL/AG54V0+DTLmay8TeHY7e68tAFuI0vNRguFEoxJiSJWBc/e+8d3GpOq1Q36aJ31d7JqWyS3Wt7rZ2nnp01ee3n8rbNbu+z0tZ7q/0zRRRUAFFFFAHnHij4FeFfEGt3PiTStc8S+FNUviGvbnw7qjWZuyOhkXDKT7gAnPJNLYfAbwNp/h3XdCSTVZ7nxLaNZ6nq91eG4v50Ix/rJAQMegXHqDXo1Fc31Ohr7i1uvv39L9bHpLOMeoRp+1lZWtr2tb1SsrJ6Kytsc7qHgfSdSn8NTz3F2reFp/tFmEdQJG8hocSZXkbXJ42847cVmeI/hJ4U8VXPiG51h75z4ktrO2uVSYIIfszM8MkRA3K4Zs5JIyBxjIPa0VrOjCd+ZXu7v1atf7tDCnjsTRadObTSsrdPe5//StfU8r0b9nfwxpXiLSvFt34v8Za1rGjT+da3mrat9pcJtZTCQUx5Z3EkABsgfMOQd60+Evhyz/s7yr3Uj/ZniC58SQ7pI/muZ/N3o3ycxjzmwBg8DLHnPbUVEMNSp/BFLr87p3++MX8jatm+OxDvUqN6W+Wunp70vvYUUUVuecFFFFABRRRQAUUUUAFFFFABRRRQAUUUUAFFFFABRRRQAUUUUAFFFFAHOy+OdGh8fW3w4eC/wD7Uu9Lm1eOQ2rC2MEUscbASnCs+6VPlXJAOWxlc7VjczXdqs9xp9xZOxYGCdoy64YgEmNmXkAEYPQjODkDyLxt4m8NWH7RfhnStR8WWOlXbeC9dXL3UUcsO+eydHAkyAdsE7jcCCIXOCFNeaWXxA1PxV8OPAYl+MVlpmh3kGpw6v4lvrm5Zf7RimTyIJ7m0u7V4HaJpHAaQIwAG05XHuUspdelSqRvFSSu2m+tTay6qGi3bscE8YqdSpB6222/lg/zk7vok29j6wrmovH2izfEKX4arbagNVh0v+12le2KWxg8xY8LIcb23MPuggYIJB4r58k8TQ23jOTwj4u/aEu9Vtofh5cXklzban/ZCSXMU4KXCCKQSKxhXfu8xt65YExtisrSPiD4Q8ba9omq638UYI7uX4Q+dfXljros5xepLHJJulhdXSRWR2ZAR91gwIBFbU8ikk5yblGzd1F9pWeqTfwvR26a72znmCb5I2UrxWrXV07rS/SotVfZ/P6Wk+F/w0m8VL47l+Hfhl/EqkMustpFub4EDAIn2eZ0/wBqrniLxdpvhx4LOS3vL/UbwM1rp1jD5txMFxubGQqICVBkkZUBZQWBYA/NUnjnXfH+i+EZNQ+OeleD7C/8JabdWWszvcBLzV/3iXiia3vbaJponWINbzCUEsf3fDA+g+O9bvdL0GCO88TfYp/EuuaZoGqeITGbI2tl9lWVyuTm3MhMipk5R7rrkCsJZPKhUjRnK7u1azSVnbe1n5pa6NWuaU8fGtB1UtOVSvp25tr3226X67X6bwOngXRPE17dW/wYPgDXvEsrPcXcul2EcmrSjdIfMubKSVXk5dtsrhz85AOGI6bwP470b4gaffanolvfwxWGo3Glyre2xgk86Ftr/I3zAZ/vAHjkCvHfh8/hOXx54t07w3bR6ZbaVqun6VZ6QB5a2EFuUurm+ki/5Y/aJHCh3AaRo1zlt2MPTZ5NM1TW9O0LxJq1n47T4j3Fxa6HFeyqLjTZ72MyyzWWdj2zW5kf7QyHbgbXBwK0eWU6knCN4u0Wt7JStq1dtJXV3d2s3rsDxMow573tJp+dlK+uiveNlprpte59Q0V8ty+LJPD1sNHufGPiaTVfD3xTSF7NNTvry7XSZrgGNJo1Z5JoGi+6JAynB25Oam0Lx5cS/FjQtcsfGOqJY3/iTWtE1LSr3V57mfdFDcNCkluWW2tDviTyY0i8x0KMZGLMKzeSz5HUUtEm9t7LmXXqtnrr5ajnjowqOm1qmlv3lKP4crfofT1ZfijxFY+EfDuo+JtTiu5bTTLd7mZLW3aeUooydqKCSf0HU4AJr5O0/wCI9zGs+vWnxW1HTNL8Q+B9avl+169Jd3FrqNvLbGNZHuCbeC62ySBre3ijEfzD5sIwvx/E7w3ZaZYxX/xaW7HiX4S3N5fxah4gE8cuopHEiMiSOVjlI+0hljClzGxYFlJrf/V6tFpu7WuiTvpzcy6pfDKz16aWZMcxpOag+rXXo3TSf/lRX9HrofUvh3XLTxN4f0zxJp6Spa6tZw30CygB1jlQOoYAkA4YZwTz3rRr5M8N/EGbQLLQNN+G/jgavrurfCh7yz0iXV/tUcuqWyQrCILdmKJIFW5BjjVd3lNuBKkjdHi3VVNxq3wE8Y6x4s83wlqV3qtle6hNqLWepIkRtSUmLG2uWZpR9lGxTtP7sbc1FfI5wm0nZa2urWs5fE+ifK1F/afbW2eEzFVqUHLWTUb281F6d/iWnk99L/S1c7pvjnR9U8a6x4Ct7bUE1HRLS2vLiSa1aOB45y4TynbHmcxtkqCoIxnIIHkt34m8P6d8PfEviL4R/EvXvEt49lavexf2rJq0umL5qi4uFjkDtb3Aikd/IO1cxfLENrCuF8Y3elTD4ln4X+L/ABHqh/4V9aalo+qafq1/dS+db3F47Bb5XLNhmH7tpDn5kAwhVZw2Tqo5Kba6K6tZ3jdyXazdu9m7q1ntPF+4nC1/XfW1l59+3ndH1tRXzZ4k+JGpf8JF411D4ba/rWtRXnhPSNStmsZLi+towLqWO8ntM74FlEGCFXG94z8rMrisD4k+MxovhDx5qvwr+MGpzeFYvCwu01L+3mvmtdb87EVtDd3DSOrypuDwq25CE2iMuMqjkVWrKML2cmlqno3bftvaOnvNNaNWB46Ci5W0Wu/R2272vr2Wux9R65oGheJ9Ln0PxLothq2m3S7Z7O+tknglGc4aNwVYZHcVW8LeDfCHgfTP7F8FeFdH8P6eHMn2TS7GK0h3Hq2yNVXJ9cV4JqvxAs7TWPiNpHg34vRvNN4HstcsZZ9Z+2rBct9oMk8ILOIlMRt2IjXy1Do+3B50Pgdr/hKfxN4u8aR/EmU6LbafbLFpuqfEEaydOVd5ubmTbeTwxxu3lbWY7htf7gYrUSyepSozrSb0Sdrb3tZfjpvs720uljozlGCW777aJ/fZq+3ZXPoOivE/EWv6DefEfW9J8ffEXVvCstm9jP4WSz1d7KO+tzGryNFGP3d9I0okjeJllwqptVS25uX8UeK9YnvPE4j8YatpnxO03xB5PhzQBqUscF9YebGINtju8u5hkiLGSYozITIS6BAFijlU6rir2uk9nbW1n6K/vP7LT0el9KmKVNOVr2dt/Jv5bad7ra+n0pRXyVqvxJsbSDx5ql18brsXfh74kafaWMh1+ONILOb7IJojChWKSIAXgAdGC+TI33ldq9N+GHxB8L2Pjj4meHpPiLa3WkaFf2M1sdQ137UbUTW8YlHmzSMwTzztCltqs20AdKurktalSdTV2Sez6+z/APlkenR9leY42Ep8nm1uujkvziz2isxvC/hp/ECeLH8O6Y2uRwNapqZtIzdrCxBMYmxvCEgZXOOBXmet6cNB+Jl94auNV8US2nxFsMWBXXb4rY3UEha6EBEv+jZilWVfL2f6l1HGFryrxp44stAX4wJF8ZtUM/g280p9DifxGQ1rII0DwlVYGdd5aN1m8wsQd+58tU4XKXjJJUpPVJrTvKMOje0pNP0duw6+L9gpOa0V+vk5L8F8n6O31pRUFjfWWp2VvqWm3kF3aXUSzQTwSCSOWNhlXVhwykEEEcEGp68lpp2Z1pqSugooopDCiiigAooooAKKKKACiiigAooooAKKKKACiiigAooooAKKKKACiiigArE8WeB/BXj3T00nxz4P0TxFYxuJUttW0+K7iV/7wSVWAPvituihq4J22Kek6PpOgabb6NoWl2mm2Fogjt7W0gWGGJP7qIoCqPYCrlFFNtvViSS0QUUUUhhRRRQAUUUUAcxa/C/4aWXimTxzZ/DvwzB4klLNJrEWkW6XzlhgkzhPMJPf5q6eiijpYN3cKKKKACiiigAooooAKKKKACiiigAooooAyPE/hDwn420ttD8Z+F9J1/TWcO1nqllFdQFh0JjkUrkZPOKn0Hw9oHhXSoNC8L6Hp+j6bagiCzsLZLeCIE5IWNAFXn0FaFFC02B67mX4f8K+GPCcFza+FvDel6NDeXMl5cR6fZx26zXDnLyuEADOx6seT3NalFFABRRRQAUUUUAFFFFAGJ4s8D+CvHunppPjnwfoniKxjcSpbatp8V3Er/3gkqsAffFX9J0fSdA0230bQtLtNNsLRBHb2tpAsMMSf3URQFUewFXKKFoG5zGkfC/4aeH/ABFceLtB+HfhnTdduyxuNUtNIt4bubd97fMqB2z3yea6WSOOWNopUV0cFWVhkEHqCO9OootdcvQOt+pheEPAfgb4fWEuleAvBmheGrKeY3EttpGnQ2cUkpAUuyRKoLYVRkjOAPSt2iim23uFrBRRRSAKKKKACiiigAooooAKKKKACiiigAooooAK5jSPhf8ADTw/4iuPF2g/Dvwzpuu3ZY3GqWmkW8N3Nu+9vmVA7Z75PNdPRRs7hurCMqupR1DKwwQRkEVheEfAPgXwBaXFh4D8F6D4btbuX7RPBpGnQ2ccsuAN7rEqhmwAMnnAFb1FGwBRRRQAUUUUAFFFFABRRUF/fWmmWNxqWoXCQWtpE888rnCxxqCzMfYAE0N21Y0nJ2W5PRXkLftZ/s/KxU+PjkHHGk3xH5iGj/hrX9n7/ofm/wDBRff/ABmuT6/hP+fsf/Al/mev/q9m/wD0CVP/AAXL/I9eoryH/hrX9n7/AKH5v/BRff8Axmj/AIa1/Z+/6H5v/BRff/GaPr+E/wCfsf8AwJf5h/q9nH/QJV/8Fy/yPXqK8h/4a1/Z+/6H5v8AwUX3/wAZo/4a1/Z+/wCh+b/wUX3/AMZo+v4T/n7H/wACX+Yf6vZx/wBAlX/wXL/I9eoryH/hrX9n7/ofm/8ABRff/GaP+Gtf2fv+h+b/AMFF9/8AGaPr+E/5+x/8CX+Yf6vZx/0CVf8AwXL/ACPXqK8h/wCGtf2fv+h+b/wUX3/xmj/hrX9n7/ofm/8ABRff/GaPr+E/5+x/8CX+Yf6vZx/0CVf/AAXL/I9eoryH/hrX9n7/AKH5v/BRff8Axmj/AIa1/Z+/6H5v/BRff/GaPr+E/wCfsf8AwJf5h/q9nH/QJV/8Fy/yPXqK8h/4a1/Z+/6H5v8AwUX3/wAZo/4a1/Z+/wCh+b/wUX3/AMZo+v4T/n7H/wACX+Yf6vZx/wBAlX/wXL/I9eorN8OeI9E8W6JaeI/DmoR32m3yGS3nQEBwCQeCAQQQQQQCCDWlXUmpK62PJnCVOThNWa0ae6fZhRRRTJCiiigAooooAKKKKACiiigAooooA5LXPhj4b8Q6pPrF/qXiyKe4270sfF2rWUA2qFG2GC5SNOAM7VGTknJJJo/8KX8H/wDQY8d/+F7rv/yZXd0V1Rx2KglGNWSS/vP/ADMXhqMndwV/RHCf8KX8H/8AQY8d/wDhe67/APJlH/Cl/B//AEGPHf8A4Xuu/wDyZXd0VX9oYz/n7L/wJ/5i+q0P5F9yOE/4Uv4P/wCgx47/APC913/5MrF179n7Rrsi88NeNfG2kX4++8ni/WbmG5AGFWZftiyMFySNkqHJ6kcV6rRVRzPGQd1Vl97YnhMO/sL7keQ6F+z3EGM3jfx/4q1hxgx29j4m1yztVZWVlk2SahPIZFK8HzQv+zkAjo/+FL+D/wDoMeO//C913/5Mru6Kc80xtR3dWXybX4KyFHB4eKsoL7r/AJnCf8KX8H/9Bjx3/wCF7rv/AMmUf8KX8H/9Bjx3/wCF7rv/AMmV3dFR/aGM/wCfsv8AwJ/5lfVaH8i+5HCf8KX8H/8AQY8d/wDhe67/APJlH/Cl/B//AEGPHf8A4Xuu/wDyZXd0Uf2hjP8An7L/AMCf+YfVaH8i+5HCf8KX8H/9Bjx3/wCF7rv/AMmUf8KX8H/9Bjx3/wCF7rv/AMmV3dFH9oYz/n7L/wACf+YfVaH8i+5HCf8ACl/B/wD0GPHf/he67/8AJlH/AApfwf8A9Bjx3/4Xuu//ACZXd0Uf2hjP+fsv/An/AJh9VofyL7kcJ/wpfwf/ANBjx3/4Xuu//JlH/Cl/B/8A0GPHf/he67/8mV3dFH9oYz/n7L/wJ/5h9VofyL7kecat8BvB+q6dPp//AAkfxAtTMuBPF461h3jOchlWW5dCQRkblI9qo+Hf2dfDeixn+1viF8T/ABFcgt5d3qfjfUUliVsZRfs0sK7TgZyCeBzXqtFWs0xqi4KrKz83f7918iXg8O2nyL7jhP8AhS/g/wD6DHjv/wAL3Xf/AJMo/wCFL+D/APoMeO//AAvdd/8Akyu7oqP7Qxn/AD9l/wCBP/Mr6rQ/kX3I4T/hS/g//oMeO/8Awvdd/wDkyj/hS/g//oMeO/8Awvdd/wDkyu7oo/tDGf8AP2X/AIE/8w+q0P5F9yOE/wCFL+D/APoMeO//AAvdd/8Akyj/AIUv4P8A+gx47/8AC913/wCTK7uij+0MZ/z9l/4E/wDMPqtD+RfciCxs4tPsrewged4raJIUaed5pCqgAF5JCXdsDlmJYnkkk5qeiiuRtt3ZulbRBRRRSAKKKKACiiigAooooAKKKKACiiigAooooAKKKKACiiigAooooAKKKKACiiigAooooAKKKKACiiigAooooAKKKKACiiigAooooAKKKKACiiigAooooAKKKKACiiigAooooAKKKKACiiigAooooAKKKKACiiigAooooAKKKKACiiigAooooAKKKKACiiigAooooAKKKKACiiigAooooAKKKKACiiigAooooAK5D4w/8kk8b/8AYual/wCk0ldfXIfGL/kkfjf/ALFzU/8A0lkrKv8Awpej/I7Mu/3yl/ij+aPy63Gjcai3H1o3H1r8sP625iXcaNxqLcfWvUv2bm0v/hZQ+2G1Gpf2Zef2H9px5X9p+UfIzu+XOd2M/wAW3vitaFL21RQ/JXfyXV9l3OTH4z6lhp4i1+VN2/4PRd30Wp5luNG419J+AB8UV8b6J/wup/8ATzYamPCf9vm3+0/2lt/d+Zv/AH+zdnZ5vybtmznFdP8ADoeMVn+H3/C3jdf8Jb/wmk/9mjVD/p/9nfZZPNzu+fyvO27c8dNvy4r0KOWe2lGPM1dpax2vJR7763t2trqfOYviv6qpPkjLlTfu1L3spv3fd1S5LSenK76O2vyLuNG4195+JR4fsfDPj/UtMEbXnjrw9fa5cbAP3QtYYLcoT/11klb6lq5fxV8TvANp8Y9b+HPj3Uda1e11HxBpsgi1WOMaXpHlIrjymMrsVdygfKRpgtkEZLdMskjCNKUqvx6LTTe3fX7vWxxUONquJu6WFbsm2lLW0eTmsuXo5NatX5dNWkfGm40bjX0b48HxCX4a/EY/Gdptx1az/wCEY+3EHM/nfvfsWefJ8j+58mM991eg2o8Ta7YeBtQ1aC88MW2j6x4bhXSZRaXWl6jmZVjl064Qs6OEyzqrY2nBzzWOFyn61OMFJq7hvHVcztrro1ule7TTXW3bW4r9jTVR04tczjdTunaMZLl928r83K3ZKLTu0fGO40bjXsP7QU3jaXUb8a3oXxIs9MTWrgQT+INXnutOlO6TZ9mje3jWPK7iuHf5MgZHNeM7j615dWCpzcV+VvwPocuxrx2HjXlFRv0TUvxRLuNG41FuPrRuPrWZ28x+jn7JvP7P3hX/ALfv/S2evXa8h/ZK5/Z98K/9v3/pdPXr1fpuA/3Sl/hj+SP5V4i/5HGL/wCvtT/0phRRRXWe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UX2q2/5+Iv8AvsUfarb/AJ+Iv++xQBLXH/GP/kkXjj/sW9T/APSWSur+1W3/AD8Rf99iqWt2OkeIdFv9A1SSOSz1O1ls7hBIAWikQowz24JqKsXOEorqmdGFqqhXhVltFp/cz8lN4o3ivutv2G/gsWJHibxSoJzgX9tgf+QKT/hhr4L/APQ0eKv/AAPtf/jFfD/6v4zsvvP3r/iI2R/zS/8AAWfCu8UFgeDX3V/ww18F/wDoaPFX/gfa/wDxij/hhr4L/wDQ0eKv/A+1/wDjFH+r+M7L7w/4iNkf80v/AAFnwouxRhVAHsKAIwpUIoB6jHBr7r/4Ya+C/wD0NHir/wAD7X/4xR/ww18F/wDoaPFX/gfa/wDxij/V/G9l94f8RFyP+aX/AICz4U+T+6OuenelDKowAAPavur/AIYa+C//AENHir/wPtf/AIxR/wAMNfBf/oaPFX/gfa//ABij/V/G9l94f8RFyP8Aml/4Cz4UGxSSqgE9cDrR+7yW2rk8E46191/8MNfBf/oaPFX/AIH2v/xij/hhr4L/APQ0eKv/AAPtf/jFH+r+N7L7w/4iLkf80v8AwFnwmqxIcpGqn2GKdvFfdX/DDXwX/wCho8Vf+B9r/wDGKP8Ahhr4L/8AQ0eKv/A+1/8AjFH+r+N7L7w/4iLka+1L/wABZ8K7xRvFfdX/AAw18F/+ho8Vf+B9r/8AGKP+GGvgv/0NHir/AMD7X/4xS/1fxnZfeH/ERsj/AJpf+As7T9kg5/Z78KH/AK/v/S6evX65zwL4U8N/Dvwnp/g3w7MRp+moyRedMHkYs7OzMeMkszHgAc1vfarb/n4i/wC+xX2uFpujQhTlukl9yPw3NsTDG4+viafwznKS9HJtEtFRfarb/n4i/wC+xR9qtv8An4i/77Fbnnk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z1FFFABRRRQAUVieKfG/hLwVard+KdetNOR/uCVsu/8AuoMs34A1zWlfH74QazeJYWXja2E0hwv2iCa3Un03yoq/rXbRyzG4in7ajRnKHdRbX3pWOapjMPSn7OpUipdm0n9x6BRSKyuodGDKwyCDkEUtcR0hRRRQAUUUUAFFVtT1TTNFsZNT1nUbWws4ceZcXMyxRJkhRlmIAySAMnqRT7O9s9RtIr/T7uG6tp0EkU0MgeORT0ZWHBB9RSur2J5o83LfUmoooplBRRRQAUUUUAFFFFABRRRQAUUVDHLd3EkyWelXNwIHEbujxAbtqtj5nB6MO1AE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eH/8ADX3w2/6APif/AMBrf/4/Xo4DKcdmnN9TpOfLa9ul72/JnJisdhsFb6xNRvtfyPcqK8N/4a++G3/QB8T/APgNb/8Ax+j/AIa++G3/AEAfE/8A4DW//wAfr0f9Us7/AOgaX3HL/bmXf8/onuVFeG/8NffDb/oA+J//AAGt/wD4/R/w198Nv+gD4n/8Brf/AOP0f6pZ3/0DS+4P7cy7/n9E9yorw3/hr74bf9AHxP8A+A1v/wDH6P8Ahr74bf8AQB8T/wDgNb//AB+j/VLO/wDoGl9wf25l3/P6J7lRXF/DT4s+GPipb30/h2G/gbTmjWeK8iRHG/dtI2swIO1u/au0rxcVha2CrOhiIuM1unuuv5HoUa9PEU1VpO8Xs0FFFFc5qFFFFABRRRQAUUUUAFFFFABRRRQAUUUUAFFFFABRRRQAUUUUAFFFFABRRRQAUUUUAFFFFABRRRQAUUUUAFFFFABRRRQAUUUUAFY/jHxLbeD/AAtqnie7TfHpts8+zOPMYD5Uz2y2B+NbFcd8YtCvvEvwx8RaPpsZkuprMvFGoyXaNg+0D1O3A9zXXgKdKri6VOu7Qcop+jav+BhiZThQnKn8STt620PFPg/8Lj8ZLi7+K3xTnm1FLu4ZLS08xkjcIcEnByI1OVVAR905z39S8Tfs8/CvxFpj2MPhuDSpwuIrqwHlyRnsSPuv7hgfwPNYf7LHi7TNY+G8HhqOaNb/AEOSVJoeAxjkkaRZAB2+crn1U560fET9mzw/478V6j4z1HxTeWL3gjaSNIkKRiOJUzk9sJk5r7TMMwxEc7q0MTiZYaFNtQUU2kk0opRTWjjrfrt1PnsLhaTy6FWlRVWU9ZXaTu93dp7PSx6n4Y8O2HhPw/Y+G9LaZrXT4RDGZpC7kDuSfcngcDoAAAK5LXvj78IPDWqPo2r+OLRLuNzHIkMUs4RgcFWaNGVSD1BIxzXzB4Sku/CPh74qeIvBd9PNZ6fYpplrfY2u6T3aRiQY6HywzcdOK9e+AHwS+GOrfCrTda1rw/Zaze6zHJLcXE43GP52Xy0wfk24wSMHOT6AfEcU0MRlmbyy+hNVJ8qnKUk18Wtmrt3111P0PhXB5bjMied5opxp+09lGFNxbuldvmkrcqW2mp7nomu6N4k02HWNA1O21CynBMc9vIHRscEZHcHgjqKo3vjbwrp9ybS61iISqdrBFZwp9CVBAr5k+Et3eeAfH/xL+H3h3UJZ9Hs4ZJYTvLeVIlzFCMEcBwkrKT1JjHpx7/4I8H+Hbrw1b3d3Yw3c12rNI78leSNo9MY7c5r83xnEubYvMYZPlFOmq3s3UnKpzOKSlyJRUbNttb3sl3PZzbhzB5LUlUr1JSpPl5LJKTUoqS5r6KydvN9jsrO8tNQt1urK4jnhf7ro2Qa4vVPjl8J9G1VtF1DxpZpdo2xwkckqI3cNIilAR3yeK848cazqfgzwn48sfD95IscNuqRurHMe+4ihYgjo2yVhn1UelXfgr8GPhvrHws03UNY0C11O71iF5bi5lyXQlmXahB+TaBjjByCT7foHAuKwmf8AD7zvNlKDVWVFwptP34fE1KWnLbVddbX0ufCZ6sRgcxWAwVneCneV/heysuvcufHPxr4U8XfBfxfF4Z1601JrBrFbj7O+4RlryPbz0OdjYI9K6b4eeItC8K/BfwzrXiPVrbTrKHSbbfNcSBVyUGAPUnsBye1fNumaXb6H8OPjVotrcfaINPvtKtY5f+eiR38ihvxAzVL4o61HInwp8PeIY7668PW/h2zvpbOzOJJ5Hd0ZV5HzFY0UHqAxx15ji2lS4ezWrSw7coqELOX95J627XI4Dy6fFvEUaVZ8t6LcuXV2hOekb9Xayvprc+qvCfxr+FvjjVP7F8M+L7a6vjnZA8UsDSY5OzzVXecZPy54BNdvXyEvwg8d/FPVNM1fQPhxpHww0ywZWtrli6XjkHKsVGGdhgEFlT/eNfXFpHcRWsMV3cCedI1WWUJsEjgcsFyduTk4zxXDl+Jr4lS9tGyWzSaT+T1/zPtOJ8oy7Kp01gKrk2nzQbjKUGu8oe479lqraktFFFeifKhRRRQAUUUUAFFFFABVzwz11P8A6/R/6IiqnVzwz11P/r9H/oiKgDaooooAKKKKACiiigAooooAKKKKACiiigAooooAKKKKACiiigAooooAKKKKACiiigAooooAKKKKACiiigAooooAKKKKACiiigAooooAKKKKACiiigAooooAKKKKACiiigAooooAKKKKACiiigAooooAKKKKACiiigAooooAKKKKACiiigAooooAKKKKACiisPxLaeKJlim8NaosDhgkkMkaFSCfvglSQRnkdwOORggG5X5VZr9TrKG4t7WOG6u2uplX55mRVLnucKMAeg9PXrX5XZr9a8Lpcv1v/uH/AO3nw/Gav7D/ALe/9tH5pY0eV1ijRndyFVVGSSegAqPNbfgfWbPw9410DX9RiMlppup2t3OgGSY45VZsDucA1+rVa0oU5SirtJ2XfyPiYQUpKMnZHolv+zN45kW3tbvxD4TsNauoRNDoV3qwTUHBGQBHtIyf9764ry3VNM1DRdRudI1a0ktbyzlaGeGQYaN1OCDXvfi34FeOfGXxIvPiD4d1/Trjwxqt+dUi8RDUY1SzhLbxuBYOGjHygAY+UcjnHH/tR2eoW/xq168vNLms4r77PLbFwMTxrAkfmKVJBDMjH1HQ4ORXzOT55PFYmNCpWjNyg5NJWcJJx93dvq9H7y5ddz2Mfl0aNF1Y03G0kld3Uk09dvLpo76bHlWaM0zNGa+q9oeLyn03+xj/AMzh/wBw/wD9uK+l6+Zv2Lz/AMjj/wBw/wD9uK+ma/njjp3z/EP/AAf+kRP1ThvTLKX/AG9/6Uwooor5I9wKKKKACiiigAooooAKKKKACiiigAooooAKKKKACiiigAooooAKKKKACiiigAooooAKKKKACiiigAooooAKKKKACiiigAooooAKKKKAPEvHX7OTXniB/Gfwy8SSeGtYkcyPGrMsLOfvMrJ8yZ7jBU+grDvvgl8ffF0S6R42+K1mdKbAmS2klcuo/vII4w//AAI9a+iaK+ko8V5lRhGLcZOOkZSjGUo+kmr6edzyKmSYSpJtJpS3Sk0n6pHH+H/hR4N8PeBp/h/bWBl029ieO9aQ/vLlnXDOzD+LpjGMYGMYrxu2/Z6+N/gk3Wi/DD4r29roNzIziO6eSOWPPBwFjcBsdWUrkjOB2+lKK+VzCgszrPEYiTdR3967T131Pr8lzzFZDRlhsIouk7XhKKlG62dmtGu6+Z5f8IvgVo3wz0PUbW+vW1fVNbGNRvHUqGXnCIMkgAkkknJPJ6AC/H4F8YaP5lp4d8TJHZSMTtlLKy59MKRn3GK9Bor5/NOEcszX2cqilCdNNRlCUoSSe65k7tPqnf8AFl1OIswr16mIrzU5Tab5kmrrRaWsrLRWtocQfBHhfQ/CGsW3i27jls763YalczNsVY8dj2wTnPXOD6V4v4T+GXxBfQ5x8JfjRZN4NupJQXlaSKWEAkP8nlnY2Ochkzw3GRX03dWtvfW01leQJNBcRtFLG4yrowwVI7ggkV4bqX7Jnhia9nbRPFmsaXp102ZrFSJFI7KGJHA7bgx96/Q+Cv7N4by55XRn7GmmnFOCqQ63bT97nu7819ep8dn8MVmWJWKlHnlqm1Lkl9605fL7jzf4QeAdQ8Z+CPif4P8ADmoW0hvLnTYLS9ud0cMohuJHLHaGIyig4AP3h9a9T8Wfs7L4u+H3hjR5tXj07xP4Ys4oLfUbbc0ZZQMqThW27hkNwVPOOSD6V4F8CeHvh3oEfh3w5bskCsZJJJDukmkOAXc4GTgAdAAAAK6GuLieths+zKti7Nxmktd7RSSemzdr6bHVwzSr8N1qWOw0uWvCNrrVWcnK1nuvead90fOS/AX46eK72xtPiR8XkfSNPmWeMadLIZyy/dbmOMB/RyWIJJ57/RcMYhiSEM7BFChnYsxwOpJ5J96dRXi4bB08Ldwu29222/xPpM2zzFZxyRrqMYwvaMIxilfd2SWrCiiiuo8cKKKKACiiigAooooAKueGeup/9fo/9ERVTqGOK7t5Jns9VubcTuJHREiI3bVXPzIT0Ud6AOsorl/M1f8A6D95/wB+oP8A43R5mr/9B+8/79Qf/G6AOoorl/M1f/oP3n/fqD/43R5mr/8AQfvP+/UH/wAboA6iiuX8zV/+g/ef9+oP/jdHmav/ANB+8/79Qf8AxugDqKK5fzNX/wCg/ef9+oP/AI3R5mr/APQfvP8Av1B/8boA6iiuX8zV/wDoP3n/AH6g/wDjdHmav/0H7z/v1B/8boA6iiuX8zV/+g/ef9+oP/jdHmav/wBB+8/79Qf/ABugDqKK5fzNX/6D95/36g/+N0eZq/8A0H7z/v1B/wDG6AOoorl/M1f/AKD95/36g/8AjdHmav8A9B+8/wC/UH/xugDqKK5fzNX/AOg/ef8AfqD/AON0eZq//QfvP+/UH/xugDqKK5fzNX/6D95/36g/+N0eZq//AEH7z/v1B/8AG6AOoorl/M1f/oP3n/fqD/43R5mr/wDQfvP+/UH/AMboA6iiuX8zV/8AoP3n/fqD/wCN0eZq/wD0H7z/AL9Qf/G6AOoorl/M1f8A6D95/wB+oP8A43R5mr/9B+8/79Qf/G6AOoorl/M1f/oP3n/fqD/43R5mr/8AQfvP+/UH/wAboA6iiuX8zV/+g/ef9+oP/jdHmav/ANB+8/79Qf8AxugDqKK5fzNX/wCg/ef9+oP/AI3R5mr/APQfvP8Av1B/8boA6iiuX8zV/wDoP3n/AH6g/wDjdHmav/0H7z/v1B/8boA6iiuX8zV/+g/ef9+oP/jdHmav/wBB+8/79Qf/ABugDqKK5fzNX/6D95/36g/+N0eZq/8A0H7z/v1B/wDG6AOoorl/M1f/AKD95/36g/8AjdHmav8A9B+8/wC/UH/xugDqKK5fzNX/AOg/ef8AfqD/AON0eZq//QfvP+/UH/xugDqKK5fzNX/6D95/36g/+N0eZq//AEH7z/v1B/8AG6AOoorl/M1f/oP3n/fqD/43R5mr/wDQfvP+/UH/AMboA6iiuX8zV/8AoP3n/fqD/wCN0eZq/wD0H7z/AL9Qf/G6AOoorl/M1f8A6D95/wB+oP8A43R5mr/9B+8/79Qf/G6AOoorl/M1f/oP3n/fqD/43R5mr/8AQfvP+/UH/wAboA6iiuX8zV/+g/ef9+oP/jdHmav/ANB+8/79Qf8AxugDqKK5fzNX/wCg/ef9+oP/AI3R5mr/APQfvP8Av1B/8boA6iiuX8zV/wDoP3n/AH6g/wDjdHmav/0H7z/v1B/8boA6iiuX8zV/+g/ef9+oP/jdHmav/wBB+8/79Qf/ABugDqKK5fzNX/6D95/36g/+N0eZq/8A0H7z/v1B/wDG6AOoorl/M1f/AKD95/36g/8AjdHmav8A9B+8/wC/UH/xugDqKK5fzNX/AOg/ef8AfqD/AON0eZq//QfvP+/UH/xugDqKK5fzNX/6D95/36g/+N0eZq//AEH7z/v1B/8AG6AOoorl/M1f/oP3n/fqD/43R5mr/wDQfvP+/UH/AMboA6iiuX8zV/8AoP3n/fqD/wCN0eZq/wD0H7z/AL9Qf/G6AOor8pM/Wv0z8zV/+g/ef9+oP/jdeHf8MffDL/oNeJv/AAKg/wDjNfd8FZ/g8j9v9bbXPy2sr7c1/wA0fNcQ5ZiMy9n7BL3b31tvb/I+Pc/WjP1r7C/4Y++GX/Qa8Tf+BUH/AMZo/wCGPvhl/wBBrxN/4FQf/Ga+6/1/yf8Aml/4Cz5r/VjMOy+8+Pc/Wu71H4tapr3w3h+HviXTYNUbTpkfStTmY/abKMY3RA4+dCBgAngY64XH0P8A8MffDL/oNeJv/AqD/wCM0f8ADH3wy/6DXib/AMCoP/jNYV+NchxDjKq23F3T5XdPy/XutHoa0+HszpJqFldWeq1R8e5+tGfrX2F/wx98Mv8AoNeJv/AqD/4zR/wx98Mv+g14m/8AAqD/AOM1v/r/AJP/ADS/8BZl/qxmHZfecx+xb/zOP/cP/wDbivpquK+Gfwk8LfCm3voPDct9M2otG08t5Krudm7aBtVQAN7du9drX5PxLmFHNc0q4uhflla19NopfofcZRhamCwUKFX4lf8AFt/qFFFFeEekFFFFABRRRQAUUUUAFFFFABRRRQAUUUUAFFFFABRRRQAUUUUAFFFFABRRRQAUUUUAFFFFABRRRQAUUUUAFFFFABRRRQAU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ZHiL4lfBLwhri+GPFvxP8ACeiawwQrp2o+Ioba5If7hEUkof5u3HPatK78S/DWw1VdCvvGGi2+pNexaatnLrCJObuWPzY7cRl93mvH86pjcV5AI5oWu39dAem/qS0VJZ6j4H1C8h0+w1/T7m6uPtPkwQ6kHkk+zSCK42qHyfKkIR8fcYhWweKdf3vgvSpbiDVNbsbOS1iinnS41Hy2ijlcxxu4ZxtV3UqpPBYEDJFAPTchopsWu/DyeRYYPFOkyO15PpyqmrKSbuBWaaAAP/rY1Ry6feUIxIGDVvQZ/CPinSLbxB4Y1a01fS71S9tfWF/9ot5lBIJSRGKsMgjIPUGjz/rXYHo7P+rFair9xD4ds7u0sLu7igub9nS0hkvCslwyqXYRqWy5CgsQM4AJ6Ul6nhrTZbWDUb6G1lvpWgtUnvCjTyCNpCiAt8zBI3cgZO1GPQGjYFrsUaKhTxN8M5LKXUk8Y6K1pBpqazLcDWEMaae+7Zds2/AgbY+JD8p2Ng8Gt3+ydM2eZtfbjO7z3xj160WsBkUVa0Wbwl4lsBqnhzVbTVbIySQi5sr/AM+IyRuUkTejEbldWUjOQQQeRV7+xtP/AOeUn/f5/wDGgDHoq/dQ+HbK5tLK8u4oLjUJGhtIpbwq9xIqM7LGpbLsERmIGSApPQGqeran4F0EXra54h07ThptoL+8N3qYh+zWxZlE0m5xsjLIw3nAypGeDQG4yin/ANp+Bftq6d/wkOnfa3vBp6wf2mPMN15Pn+QF35MnkkS7PvbPmxjmm3useAdN1638Laj4l0y11q7tnvINOm1QJdS26Z3ypEX3si4OWAwMHJoem/8AXX8tQ/r9BKKrt4q+GC27XbeNNDECaYmtNKdZTYNOckJdk+ZjyGwcS/cODg1cOpeBherph8Qad9sa8/s5bf8AtIeYbvyfP8gLvz5nk/vdn3tnzYxzTs9v67fnoH9fr+WpHRVyQ+FotYh8PS6lbJqtxbyXcNi18RcSQIyq8qx7txRWdAWAwC6g9RT9Ri8OaPam+1e8isbYPHEZrm8MSB3cIi7mYDLOyqB3LADk0g8ihRTl1XwI8lxEniLTWe0v00qdRqYJivXClLZxv+WVg6ERn5jvXA5FC6t4Da6t7FfEemG4vLuewt4Rqg3zXMKs00KLvy0iKjlkHKhWJAwaOl/66f5r70H9fn/k/uY2iqOqeN/hHokNrca18QPDlhFfRQzWr3WuxRLPHMxWJ0LSAMrsCFIyGIIGa27FfDOqS3kGm38F3Lp8/wBlvEgvTI1vNsV/LkCsdj7HRtpwcMp6EUbg9NGUq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vUUUUAFFFFABRXjFhqXxg+L5uvEHgrxxYeCvDEd1NbaZKukpqF1qCRuUaZxKQqIWVtoHOOvYnovDHijxn4T07xDH8YZLZ7Xw7El1H4gtLVkhvbYqSxaJclZUKncqjHzDA7nmhioyXNJNRte7ta2/e6011SPWrZROinFVIyqJpOCvzJtpW+Hlbu7NRlJrqtHb0WiuCtvjv8IrvVdQ0WDx3pxu9Lge4ug29EREGWxIyhHI7qpJGCMcGr3hf4ufDfxlod/4k8O+LbO403SgTezyB4Ps4wTudZQrKMA4JGDg46VosRSeiku+62WjfyehzzyzG0o886M0tNXFpe9t069O/Q6+iuD8HfHT4UePtaPh7wn4xt73UdrMsDQTQmQLydhkRQ+ACflJ4BPSsG48b6zBc+FotK8a/2xDqXjW80m9l/s1LfbAiXJ+yYZcny2jVfMXBbbnPJqViacuVwd1K1mmnvJR795K/b1snqsoxcZyp1oOEkr2kpJ2tKXbtF2va/Trb1qiiitzzAooooAKKKKACiiigAooooAKKKKACiiigAooooAKKKKACiiigAooooA8g8YeHPjQnxntfiF4L8MeCtR0uy8Pz6LGmqeJruxuJHmnhmaQpHp86qFMO0LvO4NnK4xXJ678JviPoGlp4mMuh694r8R+PNI8R6++b2C1gjt2higtrZILe5kKIkcaGWQIoy8rlF+VfouinB+z5bfZd1/4Hz2/8C1/DbQU0pqSf2lZ/+A8n5fLrueI+H/hZ8Vm+MejfEzxnrGlXyaSNd04+VqtwwawupIXtGitfISGGRBCI3XczMMMZnICDqNT8L/EXRviXqHjDwTF4ev7DxHp9lY6jHqt7Pby2Els02yeERwyC4DLOQYWaHlARJ8xx6NRSXupJdP6/Fu/qN63/AK/rt6aHzloPwm+OWj6h4eun0XwLImlfEPXPF1wB4kvAWtb9LpEjT/QOZF+3SEg4U+SvP7w7PRPgv4b+I/grwXpfhnxdpHhpZ477UZ7yXTdYnnSOKaeSeIxiS1jLtulKMDsAChgWztHpNFNO0VDokkvkkvyQT/eT53vr+Lcn+LZ5d8UvD/xW1Lxz4M8S+APD/hPUbPw1Ld3Nwmsa/c6fJLJNbyQBEEVlcAKA+7cTkkbdo+9UWr6J8evEejWCX914d0yW51l21bTdM1u5jVdJMJjWOC/FosxlEmJSRHET9xZIwNx9WoqXFNWlr/w9/wDgegW1utP+Gt/wfU+WbD9mb4o6T8P5fBljqHhZp9T+Gv8AwgV7dTX1yy27wyXLQTxp5GZRItyQ4ZkMZAI83HP0Xcnxfp/haFdNtNH1bX4YIUdJ7mXT7OaQbRIwdUneNcbio2uegJ6tW3RVNtrl+f3tv82/6Q2+aXM/60ivyijm/BHhq50CHVb/AFFLWLUfEGoNqt9DZszW8MzRRRbI2ZVLgLCuXKqXYs21c7RJ4b8D6L4Uv9S1HS73xBPLqsnmTrqXiHUNRiQ7mOIY7qaRIBlj8sSoMYGMKAOgoovtborfJaW/BE+vr8zzf4j+G/iLrXj/AOH+t+FNL8OXGkeGtSmvtSfUdWntrkrLbTWxWGOO2lVyqzl/mdclQvyg7xkePvhl4/1Hxb4m1TwfcaBc6V478PQ+HtXh1eeaN9O8r7QqXVuscTi4yl04aB2iBKKRIMkV6/RUuKlHllqtfmnpb0/HzuUnyy5o6PT71rf7/wDLY8F1P4M/FDUPHfhjU59b0260HwT4hsr7Ro5NWuIm/s5dPktZopLZIPLM4eQyLK8khbJUGEE56b4ieDfiNqvxU8LeN/COm+G7qw0HQ9asJU1HV57SaS4vBAY9qx2sq7A1sgZi2cSMQp2AN6pRRJc6tLrdvzvHlf4fjqKHuNOPRJLySbf6v5HyZZfs+/H6HwTq/hifTfh+J774WWPw9ilTxJesgnt3nX7SwOnghGjuGbaMkMgXJDb17nUvhb8afFXjvwx4s8VX2gLbeGPEVnq9nZ22u3RhhtTYSW91biEWqLJIksrOk8hZnUlcW4JB96orRzbkpPdO/wA+bm/P8NNhzbmmn1TX3xUfyS/Pc83+JPw58Sar4x8N/FP4f6hp8Hifw1Bd2BtNSLrZ6nYXPlmW3lkjVnhYSQxOkqq+0qQUYNx5vN+zf4l1jWfF3xJbQPA3hPxprV3ouoWSaXI97A1xp90blvtNyba3kdbhxGJMR5GxWy5UY+kKKiPu2cemq8ne+nz1ttfpqKSU1aXXfz6a/LTvbTojwfX/AIW/FjVG/wCEotdJ8HJr+reLNH17U7FtbultLa209Y1WOK4FmXnlfyzlmiiADAc7MtB/wpH4oNd6B4f/ALW8MR+H/DPivUdbttQLXEl/dWV9DfLNC8AVUjmQ3zKsolcPgOUUqUf3+ilZcrhbRtu3qor8or8e4K6lzre1r+Xvf/JP8Ox8qQ/sxeMtB+Gg8GeEvhj8HNN1uyl0mH+37FpNPudagsr63ufNuTFYloXf7KoaMNOC8m/eNm1/UvBOjfFfwj4w8Yapq/hfw1Pp3i/xVBfwtY65cyT21oLGG1Z3R7NU3r9kifb5gUiVwGyiiX1mirU3dt633+bi397itvOwJKMeSOiCiiipAKKKKACiiigAooooAKKKKACiiigAooooAKKKKACiiigAooooAKKKKACiiigAooooAKKKKACiiigAooooAKKKKACiiigAooooAKKKKACiiigAooooAKKKKACiiigAooooAKKKKACiiigAooooAKKKKACiiigAooooAKKKKACiiigAooooAKKKKACiiigAooooAKKKKACiiigAooooAKKKKACiiigAooooAKKKKACiiigApCAQQe9LRSaTVmB89aR450L4SeC7r4P/ABVvNd8LJZrc2Oma9ZW0zJdWrsxilgmiR9kyqwyCPlIB9q5JPt114P8AiXqWheJvH+veDm8JvHa33im4kdZrzcxdrdXC5TZt+baDncD2r6yorzamXyqxcZT+y4rTXWLjrrZ730S1PqaXEVOi5VY0XzzkpS95crakpNxXLeLdv5mld2R4t4q8PaF9o+C1l/Y9n5FtqSrDH5K7UAsJHAAx/fRG+qg9q574lS3Gk+I/izd6RotpdyyaVoDzrLpy3iIplkWS4aAjErRoN4BBH7sE8CvoqiuithfaObTtzScvS8FC267X6dtNzkw+eSouDnDmUUlZvf8Aeqrfbra34+R8jaH4m0TxB8X/AId6lpfxK8T+M44tQmgnvrzTzZ6dbyPbyBIoo/LQCRsE4GRgd+cdTof/ADKX/ZVtY/8Ab2vpCisqOBdKXM5Xd77edN9W3/y77vfy168TxHCslGnSslHl+Jf9PP5YRX/LzoktPMpa1ouleItJu9C1uxivLC+iaG4glGVdD1H+BHIOCOa4j4Q/A/wh8HLW/TQBLdXeoTM0t5cAGUQ7iY4QR0VRjP8AeOSewHolFdcqFOdRVZR95bM8Gnj8TRw88JTm1Tm05Rvo2tr/ANduyCiiitTkCiiigAooooAKKKKACiiigAooooAKKKKACiiigAooooAKKKKACiuX8Y/EDTvCNxZaTHpOqa7rmprI9jo+lRxvdTpHjzJCZXSKKNdygySyIm5lXduZQYviT8QT8NfCU/jK48G+INdtLNfNvINHW2kuLaEKWaUpLNH5gXGNsReQkjarUm0lzPb+v6fYdm3Zb/1/S79DraK4W5+LOnSnwZdeFvDOseKNJ8byKtlq2kyWX2W3VozKJJvPuI5NvlLI/wC7Rz+7YY3FVbuqpxcd/wCrEpp6oKKK4v4sP4th8MrdeC9T1y21GC4SRItH021vZrrAP7t1umWMRfxP+8jchdqSKzDMt2KSudpRWZ4aj1aPQbEa7qi6jftEJLi5WyNmru3zHbAzM0SjOAjMzAABmZssavjLxRc+E9JTUbLwnrPiS5muI7aHTtJ+z/aJGbPINxLFEqqASS0gwB3PFOXuu3yJi+ZX+Zu0V4xZftO6W/hrVvGWu/Cf4gaHoej2OpXsl7c21hdLKbGfybiFEs7ueQSB9+C6qhWN23bVJr1cauZtBTXdP027vfNtVuobSIxrNKGUMEHmOqBjnHzOB70b/h+N7fkx9vO/4Wv910aFFcl8UfiFF8LfBd744u/Cuu6/a6cA9za6LHBJdLGerhJpYw4BwNqkucjCmqfjf4yeCvAnwmuvjRf3Fxf+HLfTo9UibT0WWW6hkVTH5SsyglgwxlgAOSQATSve9ulvx2+/p3s7bDSbaS67fL/h0dzRWToGtX+tW0Vxe+FtU0UyW0Nx5d9Jasys+7dCfImkG9MDcQSnzjazc4zvFvxC0PwZrXhfQdWt9Re58Xak2lWD29qzwpMIXmPmycLGNkbYydzYOAcNhvRqL3bt83oSmpR5lta/ySv+R09FQ3s8trZz3MFlNeSQxs6W8JQSTMBkIpdlQMeg3MoyeSBzXktl+0ampeFdH8T6f8GvH9zLr2sT6PZaVGNKN67QllknK/bvLWBXR0Ll8qVyQFKsRau3p+LsP+vuPYKK5jwl8Q9D8Za54o8P6VbajDdeEdQj0zUPtdq0CtM8CTAx7uXTZIuHxtPVSwwT0sjFEZ1jZyoJCrjLewyQPzNK+l/mHWw6ioLK4lu7OC6nsZ7OWaJZHtpyhkhYjJRjGzIWHQ7WYZHBI5rlvGHxKs/C+r2/hjS/DeteKPEN1bNfLpGjLb+elqrBDNJJcywwRJuO1d8ilyGCBtrYb0dv6/rr6agtVc7CivOrz47eC7H4da/8SJ7PXDbeFXmh1rTItOeXUbCeIBpIpYUzghWV9+7yyjCQOUIavQLW4S7torqMMEmRZFDdQCMjNO3X+tdV961C/fz/AA3+7qS0VxPi/wCJp8JeNPC/go+BPEerSeKpngtr+way+y27IpeTzvOuY5QEjVpDsjfIGF3N8tZR+O2h2Os+M9P8TeE/EXh+w8DIkl/q9+LN7W4EmPJFusFxJPI0oIKKYgxyFIDkIZurX9fw/rTv0DrZeX4/18up6XRXml78a59L003uq/CLx3Z3EqTy2VlLDYebeRwxGV2VluzFEdgYiOeSOQ7WwnynGv4a+LfhLxR8LIvi/ZNeQaI+ny6hLFcQ7bq38oMJYJIwTiZHR42QE/OpAJok1FOT2W/le/8Ak/uCK5mkuui89v8ANHaUVy/wx8e23xQ8CaN8QLDQNV0ey161jvrO31P7P9oa3kUNFIwgllQB1IYDduAOGCnIHUVcouD5ZbiTUldBRRRU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m/48eBYtc8Y+KDrXgTVtcn8R+FrOw8H6lp+nS3TaVrNvJdsrecikWDhriCRblyifI4Ljbg+qfFDVJfDvwvuW1K01jVrowwWzrpOk3OoTyykqCwhto3fbkEk7cDv2rvKKVny8q/rf8AHXV9dL7BK03d/wBaJfdorLprbR2Xhth4E8SeDPipoP8AwiNjLJ8PNe1G81+SExvHJoGoyWVyJQqOMpBcNNv2EL5cwcY/ehR4J4e+E/hbxxofiuOf4aQL4ru/AOq6Jpt7qHhLUYbrxBeyoZEvbm7u7KO3+2fIOIJ7jfudlkKKoH3Rc21ve20tndwpNBOjRSxuMq6MMFSO4IOK5nwh8MfCPgeV5tBTWGJG2JNR12+1GO2XGNtul1NItuuONsQUYAGMAUpRUk49OVxXfVSX4J29PNJlQm4Pm3fMpPto0/xav6+rPn+w+F+l/E/xJ4qln+FFxawat4O8N31hquu+HhbQjXdPe9VGlhuAsxlUPEh3R8xKykhGTfb+JXgmfxV4D8O+LbjwrrGk6X4x1xdc8b2ugaHZ6pftbyWUkdr59pJbXKXqxn7MHURSsD86j5dw+jPEPhzTPFFlHp+rNffZ450n22uoXFoZCvRZDC6GSM9GjYlGHDKRxWkiJGixxqFVQAqgYAHoK0qSdRyb6v8AC9399or0ivMiK5Ul2SX3R5V+F36t6Hw14r+H+naRa+OdJ07wr8U/E8Vt8MbODw5d6z4c1K7nOqxXV0bYwLHbiGGeNZbNlEaRvGuSwRlmx9q6drFvdeHrbXxDfrBLZrd+XNYzx3QUpuw1uyCZZMdYygfPG3PFaVFJyfJyru397b/Xy2G7OSbXb8FFf+239Wz5p0+9vtY/ZB+I+nW3hHxdDqVxB4rt4NNuvDOoW99O95cXT2wit5IRLIHW4iO5FIGSGIKsBwXiyzsodF+I+k+Hvh38QraLWfBvhm7ij07wlrUH27V4pZjMXMcAMs2ySzEocksqFXBEbhftOquqaXpmt6dc6PrWnWt/YXsTQXNrdQrLDNGwwyOjAqykcEEYNEXyycl1t+F/1d/kgaUqapS21/Fx/wDkbejZx3xS8S2Vl8PP7YbSdfvYbyayaO3sNBvby72mVHO+2hiaZMKp3bkG0jBweK+ffiN4S8XaV8E/iX8N4vB+v3vh/RtO1A+CVsdJubqa9XU4G+zWywRI0qG1Mt1AwdAERoSxGDj68VVRQqqAoGAAOAKWklaTkvT5f59n07DjJxtfpr8/8u6/VK3xj8T5Y/EM/wAQLvSPCHxUlTVL7wTqNsU8N+IYzN9nugbsRr5IIVICS0QAUNk7fMGanurHTV8cJ4U0/wCGXi+Hw3bfF+LU0tYvBWqR6eunyaG1vPMuLcReQ160u/B2nzGdso+4/Y9FEbRfN6fg4P8A9sS9GTBclN012av11Ul/7c2eP/s230Gl/CS7t28O+INHs9E1rXEtbC+0C9s5orD7dPLapBbSxLI8YtnhCLGpAxsA3KVHjnw78S+LvhNo+n/E7T/Bvj7X9N1rWbrRtc8NTeDdS/tXTUa7uJ4ryxVrcOLfy5VaSN/3bMTsdZQ0b/YdFNtuXN6f8G/qrrut73G0nfpe/wAru6t6O3lpZqx8b+J7iy1Dxb418fQ/Djx1Pef8LA8Iarol5/wg2sfaY7NILFL2WFTbb0HkwXccuACRhGB3oC7UdFnl+I+r+K7L4U+I/D2maro3jDSddOmaDqzape3JkhktpZr2NRJcCRVdrfydyRAmKOU8Iv2NRWcoJ0/ZrTRr74qH5L735GiqNSUu1vwba/F/1dnnfwU8SWdx4B8H+GLmx1qw1e28L2Es9tqejXlkyeXGsMikzxqC6yKQyA7gGRiNroW4zxvr9p8CvjF4i+NHjqC/HgfX/DWn2Fzq9pZTXo0e4sprhts8UCvIsMq3WRIFKhoyHK7lJ90EEIma4EKCVlCM4UbiozgE9cDJ/OieCG5hktrmFJYpVKSRuoZXUjBBB4II7VtWqSq1HVWjbb8tb/5/f5aGFGCp01Se1kvPSz/Nfd958yappOs33ws+PnxRXQNcMPxPsGXw/pFvp011fSwrpaWdvMbaBHkRp3+faRlI9hk2EOF938PeLtImsfDVi0GrW0+tWPm2qXej3duR5calklMkaiCTGSI5djkK2FO1sWPCHgTwr4CtZ9P8IaWdMsZ3EgsoriU2sGBjbBAzGO3X/YiVVJ5xmtxoIWmW4aFDKgKq5UblBxkA9gcD8qV0vdW2i+5W/wCH29EW3KSSl05v/Jrf5ab+bZ4n8d7PTPEPxJ+GHh3VdL8cyWa6ldz3V74ct9YgW1EtrLDEZb7TwvkAysoYNIoCnc+Eya801XwFeX9/8SfCvgDQPHV5PpOv+HPEdgviJNXlj1k6ZPFJcW0Oo6llZNxjKoPOKElWX5MsPrqioSs1Jbp3+aacfua17+Qaa+f5Ws/vX3Hl2rfFiz8Q+D9bm0vwR44WK3064W9W78LajbzxSNGVSKGBofMu3Z2AzArxhQzFxhQ3n2j6brOiz67a2nhfXj8Ptds4/GyEaLdi5gv1Qpc2H2Py/tIkkuUt7pU8vLE3AxyK+kqKmcFPm6cyt+f62fyW5UZNcv8Add/y/Gyav/edrHmP7MhuY/2fvh9pt/pOq6Ze6V4d0/Tby01PTbixuIbiCBI5VaKdEfAZSA2NrDlSQQa9OoorerUdao6j3bv95lCHJFR7BRRRWZYUUUUAFFFFABRRRQAUUUUAFFFFABRRRQAUUUUAFFFFABRRRQAUUUUAFFFFABRRRQAUUUUAFFFFABRRRQAUUUUAFFFFABRRRQAUUUUAFFFFABRRRQAUUUUAFFFFABRRRQAUUUUAFFFFABRRRQAUUUUAFFFFABRRRQAUUUUAFFFFABRRRQAUUUUAFFFFABRRRQAUUUUAFFFFABRRRQAUUUUAFFFFABRRRQAVjeM9ebwr4P13xQluJ20fTbq/EROBIYomfbntnbitmuQ+MP8AySTxv/2Lmpf+k0lZ1pONOUlukzpwVONXE06c9nJJ+jZ8it+3T8XNxK+H/CAXPANndEgf+BFH/DdHxd/6AHg//wAArr/5Ir5y3D1o3D1r88/tbG/8/Gf0r/qfkP8A0Cx/H/M+jf8Ahuj4u/8AQA8H/wDgFdf/ACRR/wAN0fF3/oAeD/8AwCuv/kivnLcPWt7wT4N1rx/4hh8N6CsIuJUkleWd9kMESKWeSR8Haqgcn6AZJAqoZnj6kuWNR3M6vCvD1Cm6tXDwUUrtu+i+89v/AOG6Pi7/ANADwf8A+AV1/wDJFH/DdHxd/wCgB4P/APAK6/8AkivMrH4O6rrmsaZpHhTxb4X186kJ3aaxvnC2UcIJkkuEljSWJAASGKYbHy5JANvT/gR4i1u50NfDfibw7rFlr2oyaTDqFpPOIILtELmOUSQrIpKqWUhCCOQcEVtHFZpJ2jJ9unVpfddpX21OCeUcJ01edKC0b1urWvv2fuy0ers7bHoX/DdHxd/6AHg//wAArr/5Io/4bo+Lv/QA8H/+AV1/8kVxcv7NPxCt4/GU1xdaPHF4J/4/XaeTFx+5E37jEeW+RkPzbfvr74XUP2bPG1veanpOka3oOuanot7aWF/YWEtwJreS5IETHzoY1ZDkZZWIHOcYOLVbN2k7y128/luZrLuD27KFPp3try2u9l8Ud+6W52f/AA3R8Xf+gB4P/wDAK6/+SKP+G6Pi7/0APB//AIBXX/yRXl3iP4RatoOiatr1l4m8P67b6BdpZasulzzM9lI5wpcSxIGQt8u9Cy7sjPBxp3vwA8T6fdaJpd54n8LRatrktjFHpb37rdwi7IEbuhjG9ASAxiMm30qYYrNKjUYybvZdNeba3e/kavJ+E0lJ0oa379Em9N1o09e67o77/huj4u/9ADwf/wCAV1/8kUf8N0fF3/oAeD//AACuv/kivFfF3hOx8J3E9gPGui6tfWl09pc2tjDeq8LoSGJae3jRgGXHysTyMDHNc5uHrXPLNMdF2dV/ejto8K8P14KpDDRs+6a/Ox9G/wDDdHxd/wCgB4P/APAK6/8Akij/AIbo+Lv/AEAPB/8A4BXX/wAkV85bh60bh61P9rY3/n4zX/U/If8AoFj+P+Z+oPwZ8eXnxM+Gmi+N9QsobS51FJvOihz5avHM8RK5JIB2ZwScZ612teQ/smHP7P3hX/t+/wDS2evXq+/wc5VMPTnJ3bim/uP50zqhTw2Z4ihSVoxqTSXZKTSX3BRRRXSeYFFFFABRRRQAUUUUAFFFFABRRRQAUVj614y8IeG9Q07SvEXivR9KvdYkMOnW17fRQS3kg6rCjsDIwyOFBPNV/E3i+w0LTNOvYL7R3k1i9tbLThe6pHaQ3TzMMCOQht7lNzKiKzPtwOuQLXbvb5sHpv6/I6Ciis0+JfDgEzHX9NAt7xNOmP2qP93duVCQNzxKxdMIfmO9cDkUbuweZpUVQs/EGg6jqmoaHp+t2F1qOk+V9vs4blHntPMXdH5sYO6PcvK7gMjkVfoAKKq6jqmmaPa/bdX1G1sbfekfnXMyxJvdgqLuYgZZiFA7kgCrVABRRVaLUdPmvp9Lhv7eS8tY45Z7dZVMsSPuCMy5yobY+CRztbHQ0AWaKhu7u1sLWa+vrmK2treNpZppXCJGijLMzHgAAEkngViv8Q/AEfhIeP5PHHh9fDBQSjWzqcIsChbaG+0bvLxu4zu68UXtqFjoKKrabqem6zp9vq2j6hbX1jeRrNb3NtKssU0bDKujqSGUjkEHBrP0Pxl4Q8Tzalb+GvFej6tLo85tdRSxvop2s5x1jmCMTG4wflbB4oejswWqujZornNK+JHw713Qr/xRonj3w5qGjaU0i3+o2uqQS2toYxlxLKrFIyo5O4jA6064+IfgC08Jp49uvHPh+HwxIiyJrUmpwLYMjNtVhcFvLILcA7uTxRt/Xfb7w30/rTc6GiorW6tb22ivbO5int541limicOkiMMhlYcEEEEEVy3hr4wfCXxprUnhvwd8UfCOu6tEjySWGma3bXVyioQHYxRuWAUkAnHBIzR15eoX05uh11Fc/oPxB8A+KRqh8MeN9A1caHI0OqGw1OG4+wyDOVn2MfKI2tkNg/KfSs3/AIXP8Hv+EX/4Tj/hbHg3/hHDc/Yv7Y/t21+xfaMZ8rz9/l78c7c59qV1+X47ff0D+vu3+47Kisrwx4s8K+NtIj8QeDPEula9pczMkd9pl5HdW7spwwEkZKkggggHgitWnawJ3CiiigAooooAKKKKACiiigAooooAKKKKACiiigAooooAKKKKACiiigAooooAKKKKACiiigAooooAKKKKACiiigAooooAKKKKACiiigAooooAKKKKACiiigAooooAKKKKACiiigAooooAKKKKACiiigAooooAKKKKACiiigAooooAKKKKACiiigAooooAKKKKACiiigAooooAKKKKACiiigAooooAKKKKACiiigAooooAKKKKACiiigArj/jF/wAki8cf9i5qf/pLJXYVynxZtbm++FfjKys4HmuLjw/qMUUaDLO7W0gVQO5JIFZV9aUvR/kdeXtLF0m/5o/mj8sM0ZprJMjFWiYMDggqcg0m2T+435V+W2P6zux+a7T4S+PrP4feKZtR1WwmvNL1LT7nStQigYCY286bWMZPG8EKRng4I4zkcRtk/uN+VG2T+435VdObpS5kYYmhDF0ZUKq92Ssz1rwZ4++F/wAOdft7zw9ZeKtWtNRsbzS9da/W2tne1nG0C3ijaTa64B3NJhsYwucjb8E/Gb4c/DmPw3o2gWXiW/03T/Eb+IdSury2t4bhyLd4I4oYkmZMBXyWaQZI6AHA8K2yf3G/KjbJ/cb8q6qeOqUWpQsmrW07NO3pdeu+urPLxGRYbFKSrOT5laWu+kkm9N0pO1rLbTRH1B4g/at8J6z4dvdEj0LWoX1Dw/fafdP5MOJ72QQRwSsfNztWKEhj1BOAD1rmNZ/al19PitP4s8Mq0fhmXU4L59LlsLW2nulSMIRPLCpd2wX2l3cD5TjgAeDbZP7jflRtk/uN+VbSzbFSjCLl8Oq89b69/mctDhTK6CcfZ3TUlZ6/Fa/o9FZ7pbHq+r+P/hzpPhDxj4d8BWniKabxld27zNqsMEMdlbQy+csaGOWQysX43ME+XHGRz12kfHv4f6To+haZcw+LtcGjalpN7ZDVrezkk0hLeUPcJbXKMskocDYqOsahcdK+etsn9xvyo2yf3G/Ks6GY1cNJSpWVuWytouV3X466631OmtkGFxEOWq5PXmbb1bso727RS0tdXTum7+ifFPx3Z+Nrm4vbXx9441hJtQluodN1y3VbazjcscREXk3K5VQBGox3GAK8+zTNsn9xvyo2yf3G/KuOcueTl/X43Z6eEw0cHSVGnsvJL8kl+A/NGaZtk/uN+VG2T+435VFkdN2fo9+yT/yb54U/7fv/AEunr1+vJf2UrO7sfgD4Ut722kgl2XcmyRSp2veTMpwexVgR7EV61X6ZgFbC0l/dj+SP5Y4galm2Ka/5+T/9KYUUUV1nkBRRRQAUUUUAFFFFABRRRQAUUUUAeHfFrSNct/HmqeLPAGp+GdZ1aDwvFb+JPBviE+XFqOkedcNHJDc4P2Zy32lCWR4n+UOF2q1cl4g8fXPi/Sr5/CGsp4QsvC3w707xdo2nanplrcDUIbiOZmhuvtCO/wBnQW8EbiB43DNkyH5BX0F4k8DeCfGKRx+L/B+ia4sUkc0a6lp8NyEkjLGNx5inDKWYqeo3HHU0uueCPBfie903UvEvhDRNWu9Gl8/TZ77T4p5LKTj54WdSY24HK4PAqUmouKduz7fF9+srpPRa2+LSm05KTV/1+HTy0ja6s9Ve9teQ+JvjLUbD4e6HO0iaFP4rv9M0e5uZ4o5RpovGVXJWUGMuNxjXzFKb3TcrDKnwj4VW+n/Ca48TaH8M9U8M2UsXxe03Qtb+yaPZxXF1p8sNtGkTJbiOOBtzSnKxhc+dsSMsdv1prOi6N4i0u50PxBpNlqem3sZiubO8gSeCdD1V43BVh7EYrn7z4Q/CfUdOttI1D4X+Erqxsrhbu2tZtEtnhgnVAiyohTCuEVVDAZAAGcCtKbUKrqW0bWnlzQly+nuy9ebXbXGpCU6Sp31SevnyzV/vkn5cum5823vjv4/NoPj34weHNX8DaNpOm2vii1gtppo7m7trmxed41S1FjC6zt9mLSrLeTId3mBABsPs/wAKfE3i+68f+IPC/iXxU+twJ4c0HX7cyWsEJtZbw3aTRR+UikxZtUZRIXcF2BcjGOiv/gz8NNY8S614n1vwX4f1OfxBYxWGoRXmiWMouI0YnMkhh86XdiMFZJGQCJNqqck3/D3wv+GfhLVz4g8KfDvwxouqNaJp5vdP0i3trg2qBAkHmRoG8tRHGAmdoCLgcClTtFWl2S+7mv8Ae2vkrams7Svbe7f38v5JSXq76Hy/8U9H1O/vvjLe6v4r1DVYtK8eeDU0qz1C3tZLfT3ebS5Fki2wrKpUTyxjEmCjNuy7M57xviN44tfEV38ML74g3kIufiC/hiHxM1lZC7tbd9Gj1CKIDyfs3mtNJ5KM8LAqMEM5DH2LxH8Kfhd4xubm88XfDbwtrk94sSXMupaPb3LzLFnyg7SISwTc23PTccYzUK/B74SJba1Zp8LfCC2/iR1l1mIaHbBNSdWLK1yuzExDMxBfOCxPepprkjyvt/8AIa372i++9tUVKSe2/wDwGvuu72/J6ngfjv4t/EnSvhlrN1afEjUB4l8Iw+JJ4ho+iWUja5Dp0wjju7p7hTBBAv3JkiCPJIW8krt8s+qeCfEnjPxj4x8beHtR8VfY7SDTtCvtKOnWcKTaeLmGVpVLTCVZWZo/vMuApACggsep1z4VeA9et9FtZ/DGjwx+Hz5enhdIs5Rb2zLsltoxNC4iikT5HEYVivAYUWnwh+E2nzX1zYfC/wAJW0up28dpfSQ6JbI11BHt8uKUhMui+Wm1WyBsXHQVUHaLUtdtfTd26c2no07aOxlNNtculm39+yv15ddet1fVXMX497h4M0zzyRpv/CT6F/ah/h+x/wBoweZv7eXnbvzxs3Z4zXlnjWK6uvEfiOHwvqNtY6u3xK05/C0l6jNpkmsJo8bXEdwBz5TRrMpKfMJiCv7wV9K3llZ6jZzafqFpDdWtzG0M0E0YeOWNhhlZTwwIJBB4IrFl+HvgGfwmvgKfwP4fk8MpGIl0V9MhNgEByFFuV8vAPONuM1CTS+d/P7GnouS6Xd36a6X/ABTXltLW3f3rPyVvNcr+zxcabd/CuyNjpcmnypqGqRalavKsqx6iL6cXojdAFaL7R52wqANhXgdBxXii2TQ/GXxNg+IL2tz4dvvAMsqXOhWzW11pekwGZWtXQM++VhNK8cu5QxjcLGgQ59pt/CPhS1j0+K18MaTCmk28lnp6x2Uai0gcBXiiAX92jBVBVcAhRkcVB4W8CeB/A2nTaP4K8G6H4fsLiQyzWul6dDaQyORgsyRqqkkcZIp1Yqo2+lmvvTXyte/feOzdynLkt6p/dJPfq3a22/vWukeMfAzdY694ks/idBpU/iPTNG0C5/tHSyDp97pSC4GnyiJR8lwHFxuXBBIjMZ27QvaeG/AmpaT4Z8Wx+Eb7SdE17XtXu9dtEvbL7ZDpE1wiqC0CyRnc6q0jgOB5k0nLj73RL8H/AISp4du/CCfC7wiug39wLu70saJbC0uJwQRJJDs2O+QDuIJyBVZPgd8FU0KPwunwf8Ero0N5/aEenDw/aC1S62hfPEXl7BJtAG/G7AxmqqP2jk31Vvvab+ei18uiemcI8iiuzv8Acml8tXp0Ttra7q/AYpP8G/DFs+lQ2aW9ibFoY5PNhkELtEZY2Kruik2eYpwAVdcDFQ2Viniz4keJLm3uZLK08MaUvhmxntQqvbXNyiXF08e4FMrH9gC5UgMjAg8iu6fRdGkvbPUpNJsmu9Ojkhs7hoEMlsjhQ6xtjKBgiggYB2jPQUybw/oNxp99pNxolhLY6p5v262e2RorrzBiTzUIw+4cNuBz3zSn78m/Xy30+6zfp0Kh7sUr9vPbX80vXqebeHfD/iu+0vxV8HNc8b3NxaaZa2UOneIrKztIbxIZVbNtPGYmtWmQRKSRCqtHPGDGD8zaHh3xfqmi+C/E2u/ES5s9Vm8D3N7ENXtbURC/ghhWTzFjBYJL87QuEO0yRPgKDsXqT8PvAR8LnwQfBGgHw4SCdI/s2H7FkPvH7jb5f3wG6deetaK+H9BTR4vDyaJYLpUEaRRWItkFuiIQUVY8bQFIGABxgY6U5e9zXe6t+Wvrv3ve72CNlbTZ3/4H9bW03MX4Y+Hr3wx4G0rTdWCf2pLG99qjJ0a+uHae5I9jLJJj2xXU0UUSfM7iSaWruwooopDCiiigAooooAKKKKACiiigAooooAKKKKACiiigAooooAKKKKACiiigAooooAKKKKACiiigAooooAKKKKACiiigAooooAKKKKACiiigAooooAKKKKACiiigAooooAKKKKACiiigAooooAKKKKACiiigAooooAKKKKACiiigAooooAKKKKACiiigAooooAKKKKACiiigAooooAKKKKACiiigAooooAKKKKACiiigAooooAKK+R/2Bf8Ame/+4X/7dV9cVyYDFfXcPGva176b7No9niDKf7CzGpl/Pz8ltbWveKltd97bhRRTZJEijaWQ4VAWY+gFdTaSuzxtx1FZvhzxHo3i3Q7PxJ4evPtenX8fm283lvHvXJGdrgMOQeoFMv8AxRoWma9pfhm+vvK1LWlnexg8p284QqrSncAVXAZfvEZzxmjmXc19hV53T5XzK91bVW1d10sk79ramrRRRT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kf9gX/me/+4X/AO3VfXFfOv7Ifwn+IHwv/wCEs/4TrQP7M/tP7B9l/wBKgm8zy/P3/wCqdsY8xOuM546GvoqvLyanOlgYQqJp66PTqz6vjfE0cXn1eth5qcXy2aaafuRWjWm+gVXv/wDjxuf+uL/+gmrFFejOPPFx7nysXytM+Yvh61/faT8DfDSa5q1lp2p6PrRvYbC/ltfP8tUKbjGwOVJJBBBGTg8mszR/EcWtr8FtY+IPim8gia38S293qb3720hSN0jQyXCFWTIRQX3KSep5r6workeDbfxfev8Ag+v3n1MuJIyk5eytfn1UrNc/tr2fLv8AvY69fZruuX5s8PeKtevNO8Fx/ETxZrGm+ELpNWI1d76WxkvTHNiy+0XKFXTdDuZfnXzCASWrL8VeMfiQvw/8M3Og6/4ik8WSTat9kgRW8y90RBIBdzwkqvmLGImjcjczEYBLGvqeiolgJuHJ7R7JX69NXrq9Leja6kQ4hpRqqp9XWkm7XXLrz6W5dnzJS7qKtaytz/gC+0fUvBWi3ug6xdarYS2UTQ3l1O008wxy0jMSS+c7s9DkcYroKKK9E+bqSU5uS6vrq/m9L/cgooooICiiigAooooAKKKKACiiigAooooAKKKKACiiigAooooAKKKKACiiigD5x+Mum3X/AAvCyjtfD/xU8T2974Vur2bSfCnji50mOOeG4gRJjGdRtYwNrspEe4ktkqTzXXXnj/X/AIfX/hT4XeG/BWp65fat4ev9WtLvXvEBUI1qYi1rPcOktw7gXCL5jRsfu5LEuV2fFPwd1HxF48/4WDpnxg8a+HL5NOOlxW+mQ6Q9vFbs6u4AurGZiWdFYksTxgYHFVb34FtfaxoHiKf4teOW1Tw/pupadFds2nO8/wBuIM00gezKhwUiKKgSNfKQBNu4NCUlSUY7+9+c2vzj5q1th6Oq5S20/KKf4p7aNO+9in4S+Our+LZLUWXw+Zv7d8Gp4w8PQRaqhub1MRhraZXRI7d980QVvMdSCSxQjbWJp37QkviJW0rVfB0L3+meOtN8K6g/h3xR9psrWSZIpo5zchIJJVBkWN4PKOXDI42ZarVr+yr4eg0vT9EuPiZ44u7HTfCM/gqKGWTTl3afKQcs0dmrGRdkIBzgiFQ6vuk33J/2adIkke4tfiV4ysp59X0rXLmS3XTF8+7sIUhhYobIoilYoiyIqrlBtCgkHe8FUTXw3/D2l/v9np6vTXUzlzcskt7O3ryJa/8Ab936b6WRofCm/wDFzTeN7R9Um8QNZ+Orm1Emq3vlNa2Jgt3KReXEVIj8whI9qA/xOCSx1fi7darY2nhe60vW72w/4qvSILhLZ1VbqGW5WN4pDgnYQ2SFIzgA5GQX+EfhbL4OutcurL4ieJ7s6/rv9vXS3aaeVVyoV4E2WqkQsqRqckuAg2upLFqnxl8I+NvGVnoln4QaGMafqUWqSu2tLp7CaBleAfNp94JF3ZYjCY2rywJA6MvUXWoxm0rKKd7W0jG++m6durfyMMWpKjW5b3fPa395y5fPS68kvmYeo/G6PQLXWHg8GatJq7+KbjQbWwlmurzz5IrRJjPttIrmSGIxDISKJ8EgsFLOVqS/tE67/Z2pX6/CXVLM6N4dj8SXsWrXf2GQQebKk0ccbRmUuvkuU8xIw4AzsBBON/wqb4wmXUL02Omf2hd66fEVpfDxvtm028MRhbyMaEEKNDiMpKsgKj1JJi134Q/GjxDLrE2om0L69oQ8P3pHjdTvt/MaRmG7QTtdjJKOPlAkIVVCpt9+GEwHuqXI3pdup5K6SUtt93fR9LHFGvXvK/Na7taOtufrpvy/jvqb1n8QPEvhXxz4yN1Hd67ov/CUaLp4e6v1jbTo76C2RFt4ljKuqyzAsCUO053O2RV/S/j9Jq/iW+0yw8Aa5Po8H2+K31WOyvRFJcWrOjI8j2y2ypI0bLGyTyEnAZUJwOLufgx8bLyLU1nvYDNq1/pupXE48ZwB/tFiEELKP+Ee2jmKJmGMExjoCwbd03wD8ZdHl1KLTNE0ODS9RkubldI/4TmU2ltczlmkmj/4k3m5Lu77GkaMMxIQEDE1cLg3TvJwlPlS0mktIRV99+bmtsmt9RrEVrqyaV9bxb6u/wAnp6dOxkeOb3xM11q+rw69qeoXfh28s9Lm8nWr2whudVuzGIrO1itpUiVIjcQMzzx3BcMUOMFh0Op638RbDx34NtdN1NtdvG03XbWexnvFsLK+mtZYFS4lMcTlZCrEHCsoY/KqjJrh9c8K/H8659hT4Rtcfadat/EB1XS/HdmljZ3wjCSSRxXWnmYI2MlWSUqc+WRkk9ff+BPjRfRaVJB4e8N6VqGiNcrY3+neNrjzkgnK+bE32jSJVk3hELyOC5cFgy5wNJUowjTUpU2rS+3B2vC2yldLnbelnb/DG4qt5ydpf+Ay1s2+1noo+Sd1omy5cftBao2h67rmneBIJF0fwtF4nSG51cxPIvmTR3Fu+2BwjxtbyBWUur/LyoOR0etfFPUtA8e6H4V1Pw1YQ6f4gu/sNjcnWk+2zSfZmmMq2YjOYAymIuZAwb+DaQx4LWPhH8RtUtDptr4K8OaVYy6C/hu5trLx5cYurM7iokeTR3kLqzuwYMCxZt+8Eioh8Hvieuqf2nH4e0gEaja6okb+Pp5Ss8Ft9myZpNGadw8RIYPI2CSybGJNYPCYGWqUVpL7av0S+3utZdVq0+lrdeqtFzf+Avsv7v8ANddNNTcvv2htY0WfWdO1n4ewPqekDS5JLHTfEEF08Md7cmALcsURYZkYLujUyA71IYrlhH4n8f8Ai7VNb0G3t7afSdQ0bx0ug32nWmph7TUY5NOe5jaSUxK+zDxErt4IbiTC55KT4A/FI6RDpFvaWFskNjaacJYfGsYdoLW6+024OdAK7kk/i25YffLHJrRl+EPxqm8Rv4kkkszLJr8PiMwf8JnF5Iuo4Ps4A/4kG7YYcIRuzgA53ZY9EcLgYPmg4J6/a/wpaOT0fvvq1da6EPEVWmmpars+sZdbJ6St8l6nc6b8Ydc1+007TtA8F2k/ie7GqNcadcawYbaBNPu/ss5W5ELM+6Qr5f7pdwJLbMVLo/xf1Txh9jfwJ4JOpbbKzv8AVobzUVs57NLiSRBHGux0mlQwyllZ41wow5JxXAab8HvjHpMVtNYQ2EWrWd7f3dvq48bKLpEvZBLdW5UaD5LwvKPMw0ZZWwVZcADWT4dfFnT72zvfDHhjQPD/AJFhFpl1Hp/juci/tomZkSZptGkfcDJKfNjZJf3jfP0xzTwWDV1Dkvd299W3ej969rcqVtea99NXX1iq2/it/hd7aeVr7+VrLfVWtd8d+LvEHjfwVqPhyCW18PS+INT0uEDUwiatJBZ3qsLmIQlo4xNb5jZXfIBZowQlW7D9oEjSNI8Sa/4VisNJ1Pwhe+KJJINRM80L2zwrJbCMxIrZE6bZN4yQQVHWsGL4V/FKHWLTUo/DOjJaafrb+ILHS4/iDdR2trdyLKJthXSBKY5DNIzRtIy5JAAVmVqlv8FPHwitbLU/BegapYWOn6hpNtY3Pj+6S3jsbvb5luVh0hN6LsG0uWYcEliqFb+r4KUYxny2S6Tjf7b/AJ7OV3G7emjtpoP29TmbV76fZlbf0va1/PXXXVddr/xu8ReEEvbXxN8NXGp240+eCDTtXjnhmtbq5Fv5hlkSIq8chUOgVvvptZgWZbz/ABc1xI73Sz4NtB4gt/Ei+G4rY6swsnke1W6jle58jdGhicDHlMfMwgDZDVwmpfCL4x6voM+jalDY3NzN9jjGqSeOd13Hb2somhgUnQvL2iQBmYoZHIG92AArH8b/AA1+O66Zr0sPg+DxKviTV4tTvtOt/F2ny/MkBhCrHe6NHbtHsWEFZfN5iRlAfL1VPAYKpaLdNO/89lvC28tvjbu7+a0JeJqxTdpbfy/3ZeWvvWt5W63v7d8NvHOqeMvBR8XeJNBtNDZbi7ia3ttQa9VUt5XiZzIYos5aNyNqkFdpDHOBiwfFvXV8PxeK9S8DRwaXrK2B8PSRassj3kl5KkcEVwhjU27/ALxGbb5qhd3zFhtOF4JsP2hdL8P6XY3/AIT8NNb2sLxiwvfFMUTeUyqFhmFpowh/d4YL5GxcEBt+MnJj+FfxX/4RqXwdd6Do93o0SRJpVrL49mX+x/KkSSE2zx6Mrlo2jjKNM0rKEwDgsDy/UqCrT5uTl5lZKado3d0ve1drWu7WvrcqOIqOlG3NezveL3srXstt7212t1Oom+NWv2Oq2nhbUvh2U16XXI9EuEg1ZHsoTLbNcQzrO0aSPG6ow/1IZSj5HC77Phn4w6prOqeHLHVPCEGnwa/e6npBlj1Pz3h1CxM3moE8pQ8JFvJtl3K2cAxgHNcdc/DD4zXc2l39zZaVJqWnaxHrc1+fGo86+njiMMazD+wvLWNYmZAsSRj5mb7x3VV0f4RfGjR73Qr0Cwum8P6zfa5bpP40j2yz3e/z1k2aApKHzZsBSpHnNg8Jt3eCwTp7wUrP7fXle3vbc1mr9LX6kTxNZWcFLp9nzd+nay+/rZnsXiDxRrWi+LfDuiQ6HZTaXrj3EEt/LqDRSW88cLypGsIhYSb1jbkyJja3U4B4HU/jt4t0eDVjqHwwgWbQ/D0fie7ZNeVoJLNpJQRC3k72kCRFgrxxgtlSQAHaxreh/GzxH4ch8Paz4U8L3DwzRTjUF8bTxXRdH3A5TR1QZGUOEGVZh3zXOeMfhd8Y/Geqa7qVzpukaeniDQ18PXNrZeNAIY7QOzfu/M0J3DHfICSx4kOAMKVwwmEw6aVfk83zrWz30n1Ttayty92b1K71cebp9l6aq+8e136vse/RuJI1kXOHAYZ96dWd4ctdTsvD2mWetTmfUILOGO7kMyy75ggDnesUSv8ANn5hFGD12L90aNeDOKjJxTudlNtwTluFFFFSWFFFFABRRRQAUUUUAFFFFABRRRQAUUUUAFFFFABRRRQAUUUUAFFFFABRRRQAUUUUAFFFFABRRRQAUUUUAFFFFABRRRQAUUUUAFFFFABRRRQAUUUUAFFFFABRRRQAUUUUAFFFFABRRRQAUUUUAFFFFABRRRQAUUUUAFFFFABRRRQAUUUUAFFFFABRRRQAUUUUAFFFFABRRRQAUUUUAFFFFABRRRQAUhOASe1LTJRKYnELKshU7CwyobtkAjI/GlK6TsNas8o8DfGjxX42t9G8WW3w2jPgvxDdfZrHULLVnu9RgBZlSW8shbqkEe5cMVnkaPcN6gBiuz4V+PXwo8W+Gtd8YWfjXR7TRfDeq3OkalfXmo28UEE0Mpj3NJ5hVUc4ZCxBZWU45FeZWfw68YXni3RNY0v4PL4D8Yxara3niXxXo2oW0GjavAkgN2v2eK4M90Z0DKgurcGMvu8zcgLR3Pgb4u6L4av9J0XwlfmSD4lalr7XVg2kS302m3ctxMk+nG+doYplaaONzMsbhPO2ZJViLov63gr9Ojl0Wz00uEratd/wtNtdeqiuu67ntM3xV+F9tY6Xqlx8SPC0Vnri79LuH1i3WK+XekeYGL4lG+SNflJ+Z1HUiqz/ABn+D0ejS+IpPiv4NXSreeO1lvjrtqLeOaRA8cbSb9odkYMqk5III4NeMfCD4N/ELw74n8Man4p8NGNdIj8bmS4lvre4dJNR1OCe1bchBZpIhLkhBghgQuQDmw/Bb4peG/BXwbvNHtvElle+DPC1xouraX4Zl0Rr6K6uFti0iHU1ezdQ0MiuVZX/AHmVZgWU1py83p+Ll/8AIr05k2rLV8qu1fa/zt1+e/yt1PePiN8WPBfw28Nz63rXiPRIrqSwubzSrG61SK2k1R4ojJ5UG45ckAfdVsbgcGui8O6t/b/h/TNd+z+R/aVnDd+Vv3eX5iBtu7AzjOM4FfMn/Cl/iD4N8Lahotj8OrnxhF4k+HkXhOK0uNYsHbR7iN7uTy55HW2ja3f7VGu63iJU26gRkYavpPwZp93pPg/QtK1CHyrqz0y1t549wbZIkSqwyCQcEHkHFEVrO/S1vvnf12jrtqrecSesLdnf7oNemrkreT+WzRRRS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SHoaTdlcBaK8H8D/tBX1t4F8DxeIPDviPxd4q8UaRqOqpHo9raIZY7SdEl3GSWGKM7ZkIyQDtIzuKq2lb/ALU/gWbR7vxDL4a8U22mJ4TufGmn3M9pAo1XTbcRmdoE87erqZohtnWLdvBUsvzUJpq/r+F7/wDpMvufYrld0u/6tL82vvPZqK8pj/aN8Iw2t9Nr3hvxNoVzb2dpqFjZahaRC41W3uphBbPbLHK43PMyR+XIY5EZ18xUBBqK7/aN0OyitbOfwB4wHiO51weHW8OCKyN/DeNaSXce9/tP2YxvDGSJFmZAThiu19tNNO39b2t630a3T0epKakrr+la9/S2t+q1R63RXjnw++OfiXxL4P17xLrXwr8RfbNO8Val4fstM06O1kmuEt7iSNWZ/tRhiKrGRJJLLHHvUhSQybnWv7TPhzVotAi8N+AvGGt6n4hi1Z4dMsorLzoH024SC7jlkkuVgBV34ZZWRtp2sSVDSmmlLyT+9c35avsNxabXZtfNNr807d7M9horx/4e/Hmb4kfFFfDegeGbtvCl54N07xPZavKsSMzXM0ybXUzeYBiLaB5WQ6SZO0oW9gqrO135/g2n+KE9JOPa34pNfg0FFFFIAooooAKKKKACiiigAooooAKKKKACiiigAooooAKKKKACiiigDyXxJ4p+Ltn8ZD4E0vWfCFpo2teGrvUtAlvNDupp1v7dokkinkW7RHQeckmFRGKllyNhZsXwB8WfH/jH4SeBfHt14n8E2d5qN1PJ4nlXSbhrK2tbbzvtSQn7ZmNozD5fnOzqSQ2wAgDsfjD8O9d8dQeHb7wnqltputaBq6XKXNwzhfsc0T214g2AksYJnZAePMSPJAGRx9z+zne3mmfFDwl/bVhaeHvF8dyPD8EduZTpj3kMZvPNjOEeN7iFZAgPIaQEjdUxbUXfp+LTuvk1Llv15fvcrNq3W3yTXK/mrc3zvrsW/Fn7Rem2WoeFD4Ug+1afqHiX+wdejv8ATL+21Oy3WU9zEYrF4VmkMgh+VtuGBGwSbvl7C0+NXw2vtL03WbPXpprTVBcmJk026LQ/ZyVn+0p5e61KOPLInCESEJ98hT5nZ/AfxHp+j6Hqvhj4ZfCjwZr3hzxBa64NN8Ol7ex1hora5t28+5SzjeHK3TMo8ibZsI3Pvys+s/Arx3Pp9vqOj32kWniubUr7Vn1i01S8sZNMnu50d1i8tGW9t0SNA1vOipOyBiYuMXBLm5ZbX3/7dj+F+b0tZ76TNvlUlvb8by/Jcu179NmdFrf7Rfgnw9cWSx6jceJYtW8WyeFYW0HRry5FlcxQ75opmhWXzHQq/wBwLnJG391I46yD4seBLnxJc+E7fVLqTUraK4lCLpl0YrnyDidLaby/KuZIzw8ULO6ngqDxXl6fCP4tT6q2t3tn4RjmsfiSPGVlDFrNyy3Fm1i9m8crm0BilCsJAFWRWOULKPnNv4Z/Ai4+G/izU9Wg+G3wzu51vtS1Gw8VrB5Ou3P2qSWQW1wRakptMvlmcTSFo0/1QLcTH4Fzb2v/AOSQdvlJy83a17g782m3/wBvNX+cVHyV72te3pfjvxXqWg/DXWvG3huxiuLqw0mbU7a31FZbZWCRGTEilfMQ7QfkKhs/KdvJHM6p8ffCGjeE7nX5U1C+vNPXTlu7O00u6LBrxgsUiDyyXhZt+JE3KSpUFmwp1fi0+rz/AAf8Q2p09P7T1LSJLBoLaK7vY45p08o7RbW8k8iKXJysOSFyQgyR4Rq2p+JNbfVvtHhvULZbzQtAtICnhnxNITd6bdm4KuDpK7YnMkibxll2Kdh3EL9BlmX08XT5pwbSmrtPpeN1s76NvTW/fY4sViVR5UpJNp7/ACt+u/a3meyxftB/D2PVdcsNan1LRINEmtLZrvVNLu7WOaa4RGSNTJEuH/eLhCd5G5tu0bq6nRviD4X8QQTTaRcX85ttQXS7mE6XdJPbXBAIEsLRiSJcMreY6hNpDbsHNfNXxZ+JWmeHtF8ba7q0GpadaeJtS0C+t5r7w3rdssN1byWqyQs09jHGU227OGDh25ATOM+i+E/iZHYX+reLdR8NeIG1LxHeWhntrTwl4ie3trOKMIGSY6aGnkxufBjjU7lXI2722rZK1h1WhSmm7Lvry02/s95T12XL5oyjjo83K6ke/wAtfP09dVvt6rf67eRf2r9jSFvsrwWVtvVjuu5MfeweUHmxdMHh+fTjPBHxqstSa60rxqItP1mPWNU06CGxs7ue3mFpI48tJ/L2yTmOMv5QxIwyVTFVrH4k+HIv7L+16b42b7NLPfXWzwJrx33Um7AGbLlB5kmM4I2px6cTpesw2+tnTr6w8Snw5B4oufFcVzF4G8Qm9llleSRbZoTYbI1R5M+aJGLBcbF3ZHPh8tm4TjVpSvbR2a20001u9bbtbNas1q4umknCavfuu0v+Ar9HrqkeuWfxj+HV9DbXMGvSrb3miS+I4Z5tPuYYm0+IqJJfMeMKCpdd0ZO8BgSuDTE+M3w+fSpdXXUNT2Q339mvanQ78X32nyvO8sWfk/aCfK/eZEeNgLZwM14NpF/4v0Gy0KLQZNU0+58MeH9W0KxnbwF4juWnM7QPbzsDYKsTboF3LtlC4ON+75JtL1jxVpWoardWkXiqO38RapZ3urRf2F4oa5eEWXkTxpdnS96bZFSRDGse5coPIAGeuWR0/ecIye9vP37JfD1hZp7J6Oxi8wSdnJf1Fef83Tqtnpd+2T/Hj4TQRNN/wmEUyx6fb6tL9mtZ5zBZTf6ueURoTFH3LPgKCC20HNU9L+MFvb+NfEnhXxibSwSw1qz0rS5LWK4nWUXMEckJuJQmyFneTYu7apb5QzGvn6ztvFmn+FdV8LwaBeyrd+BV8IwTv4b8TgmVZpj5zr/ZBwpScnG5juQDJDbhsal4h8b348RXS+DZ0uNZ13QNZiiOheKCiCwFuZI2b+xs/M1soUhekhJA24bo/sGlGcoxjJxel21f4oarT+XmbvfTTRkyzBJayV7dO/Ltvtd26bb6n0XD8S/BU/iZfCMesN/aMkstvEWtJlt5p4wTJDHclPJklQKxaNXLrtbIGDiva/Fz4fXi6jJDrrrHpkK3EsktjcRJNCz7Ekt2eMC5RnwqtCXBYqASSAfFdNv41MHhPV7HxNJ4Y0/X7vxBaX0fgrxEdRZp3ml+ztEdPCLtkuH/AHwkJZFC+WCxYEfibX5fh9pvge403VoZPCZ06TR7xPBXiSQak9jNE8P2mL+zl+zKyw7WCNNy+4EbdrcX9iq6XLP7P3Nu8vh7W93dXvdq9rePV9HHr16raO/X+bRLqrnpHgr422Ot6rqmn+I4vsG/xI2h6IIrC93Tj7FDdKtwJIlMExWR8pIqYKFRuIJO9/wuHwAdBtvEaanfyWt5NcwRRR6PevdlraQx3GbVYjOqxupDsUCrxkgEZ8QfWdbm1S98UzaTqhvZPFVj4nttMTwZ4lWJWTT1tJ4nuv7OJbgZQiAcrk434Ruhatr/AIR1Wz8U6XbatquoW13rsbWE/gbxLZ272WoXi3QbzhYSsJkkQf8ALPaVYrnKhztUyanOzjCSdlprvyXavy9ZWXM/dvd7bL68o7ST/wAnJ+fRJO27231Par745fCmwMofxjbXHkWEGqzGzhluhDZTf6u4cwo2yIjBLthVBBYgEGpvE3xi8AeEdXTQ9Y1LUGvJJ4LbbY6Ne3ypPNgxRO9vE6JI4IKoxDEEEDHNfPGpQ6taaZr/AIf8PaJqtxaan4IXwxBcXXhPxJbuLlpppJJTEulyBIh9pk2qHY/u1B+8StfUfjDojfFKPT76yuDdT3OnandeGIrfWYJ7u8t4IiJltn0ZpZmRoxsbzbdXEUe9FC7jpT4ejVn7kJySTb2TsuXvHTRvfrZNrVmdbMlTg3zxvZW7XsvPVXdtNbJvXY+r/EfifRvClguo61PMkckghijt7WW5nnkIJCRQwq0kjYVjtRScKT0BNc/ffGT4cadp9lqt14hb7JfW63izR2NxKtvblivnXOyM/ZY9yspebYoKsCQVIHA+MviO2tXGieItG8PeI01bwzq011aWlz4Q8RC2vbaSCWAiSVdNLQyFJS3yxyBSuMsCSOe1zxXrN9rGr6zZaRqz/wDCYaHHousW1z4L8SeXp3ltP5ctuRpx+04S5dWRxCHKBgyZKjgw+TzlFOrTlf7vl8L6a821/dtc6Z46Ck0pq339dXutu3bVPoewT/GP4awapcaQ3imKS4s7+LS7poYJZYra6kAMcUsqIY4y2QBuYAsdoO7itzwz4s0LxhZT3+g3M0kdrcyWdwk9rLbTQzpjcjxTKrocFT8yjIZSMggn5k1HUPEFsPENnoHhfUp7S81zw/qGnteeHfE0cht9NFuCs23SGCu/2VPu7gPMbk7QG7XwD8Rb/wANax4tu9W8Ka41v4h8SnU4Db+F/EbvFaNbxwksraUo8weQjbAdp8xhvGwF9a+RuNFzpRlzWX32hfS195S9OXqZRzGPPFSktXr5fH1vZ7RXnfQ9OT4s+B3sJtUa81KK1t9VfRppZtFvYhFdIMvv3wjbGoBzMcRDBy/FSeFfip4D8b3dvZeF9dN695YnUrVxazRxXNsHCM8UjoEk2syqwUkqWG4DIrz+Lx9pWn+L9X1uw0jxbLpt7GuoQ2sngfxBG51QQ+QxZhYsFiMSRjIBO4sdp4zy/wAF5fFlv4n+HmkXmgPFF4f8Pajo17PJpOu2ylpXilV0e60yGHGLVBh5EJMrAZKqHzWUp0p1JQlGyvr/AIZN/ZV7SSXT4jR4xKSipJ3fTX7S7P8Alf3p+h9KUUUV4B6AUUUUAFFFFABRRRQAUUUUAFFFFABRRRQAUUUUAFFFFABRRRQAUUUUAFFFFABRRRQAUUUUAFFFFABRRRQAUUUUAFFFFABRRRQAUUUUAFFFFABRRRQAUUUUAFFFFABRRRQAUUUUAFFFFABRRRQAUUUUAFFFFABRRRQAUUUUAFFFFABRRRQAUUUUAFFFFABRRRQAUUUUAFFFFABRRRQAUUUUAFFFFABRRRQAUh5GKWihq+gHlHgv4Ff8Ihc+Dbj/AISn7X/wiOgaroePsPl/avts9vL5v+sOzZ9nxt+bduzkYweD+If7PWpaB8GZLXR9Zudbv/Cnwn1rwVbWdrpjedqUs8VsVlRVdirZtAoiAckyfe4wfpOijZcq8/x5k/8A0uX3+StpCo4SUuzT+5p/ojxCT9n7W/FtmdU8efED7brdvYabbaHc2uk/ZV002l1HeRyyxNK/nzNPDCZDmNWWMKqR5JOhpvwI1RvFGm+O/E3jeDUPEEPiVPEOoS2ukm1tZxHps1hFbQwmaRoVVZt5ZpJWLBugIC+v0VXM73Xe/wA73v6t7vd9TGEeWPL5W9Vbl/L7uh4br37Nt7rGh3mgDxbo89kfGlz4xs7PVfDxvbNzcNK8trewG5UXaCWd5IyDFsZIjhimTofDX9nr/hXet6Lqy+Llvk0VPESJCumJbhxqt7DdH7j7UERiKgKuGDD7u3B9ioqIrlXKtrW+XKo/+kpL/glyk5u8u9/ndv8AOT+/0PIvhR8B7v4V6poF9Z+L4b+HS/CNr4Vvo5NMKPdC2mllhnjcTEQ8zyhkKybhtwy4OfXaKKq+lvX8W2/xbBvmk5Pd2/BJL8Egooop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yJFE8ssixoilmdjgKB1JJ6U+kIBBBGQaUldNIa31PlTwh4V0/wCGV74U8QeL/COm3TX+s2kdr8U/CmowzXWuNdzbLcaoHRZWiuDKiERvcRgsjKYwqsvReH/2j/GXiHxwYNO8L3t1oDeIr/w61rD4N1kvaJbSzQG/k1babF0MsI3QgKUV+ZCyFD6dpHwO+Geh6xbazpuh3iGxm+02VhJq97LptlNziS3sHlNrA4ycNHEpXJxjJqZfgz8OF8VN4yGhT/2gbl74RHUro2S3bqVe6Wz8z7Ms5DNmYRiQ7id2SaHflUV5/wDttunk9kt9EnqEtW31dv8A279Wn12s21ofPWvfHb43aj8G49Y1TUPC+nXfjf4Za34p02bSNPuoptIms7eBz+8a5Pml1uMoyiMxOoz5oHPr3xKOryfsn+K28QX8F9qL+Ab9rq5hgaFJpDp7lmCO8jLn0LsfeuoT4M/DRNM0bRf+EYRrHw/ot14d0+B7mZ1i064SNJoDlzvDLDGNz7mG3gjJzqnwH4YfwLJ8N7i0urnw/Npr6RLb3N/cTyyWrxmNkad3MzEoSNxfd71U1GXOktHa3pee/wAml8vv1p1FCpSm/stt/Pk2/wDAX958dfFe9TUfgVd/AJrgyP4Cjvr6+jDEEabZJDJpitznpfWJB/iNs/oa9n+JXx58U+D/AB5HpGgTaPf6Xp+saLpGpWSaFqFxKv26aCMtJqSslpaSKLhXWArM7LtJ2eYNvpWqfBr4aazdeIL7UfC0Utx4p0u20bV5RcTI11Z25cxRkq427fMb5lwx4yTtXFXXfgV8LfEuv3XiXWfDs817e3Fpe3ATU7uKCS6tWQ29yYElEXnp5UYE2zzNq7d23ir57zjJ7XvLzd1d/OK189tkcsIcsWn2svLr+Dbt1ta/U8e+E97bX3xm8MTWuk2mnIh+I8RitmlZXZNetFaU+a7tucguwBC7mO1VXCj6frlNE+F3gTw7rFtr2jaF9nv7NtTaGX7VM+06hcLcXnys5U+ZMityPlxhdoyK6uov+7hDsv1b/U2m+apKS2bb+9hRRRS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JABJ6Clpsn+rb/AHTUVJOMXJdAR5f4U/aa+DPjR9KOh+IdUFrrtz9j0vUL/wAOanYWF7cZZRDDd3NvHBJIWRgEVyzFSACRXqVfn14H8WeGPGv7DfhT4KeC/FWlan8Qr/VbSK10WxvI59Qs5E1wTtcSwoS8MccSNI0jgKFwc8jPVjxd4i0f4a/Gv4h6r4u8b395YfEvUfDFpJH4ourW20nTGvrZC3Ikjt4YwzFpVi82OMuI3izuG0opOSXRv56wS/GevRJfIqUeV/O1uv23+UX8z638efELwj8NNETxD4z1R7KzmuoLGARWs11NcXMzhIoYoYUeWWRmOAqKSfTitfTdW0/V4DPp9wJAu0SIylJYWZFcJJGwDxvtdSUcBhkZAr87r6+uPHmhL4d1v4g6r4l03QPjr4d07SLu01/UgBYXSQsTFPJcvcSpuLmKd5XYcvEyAjGlb28/grwz8UtF8LfFVfCuvW3xfupNStNd8UatBBPpTBngW5u4JGl09ZwSRekx+a0ao8rcCs4Pmi2/l91J6r/uJ07bMJKyTXnf76m3l+769WtUfoXXBa58dvhJ4a8Hat4/17xvZWPh/RL+40u7vZkkC/a4HMcsMS7d07Bwy4iDZKsBkg45b9mbxhrPi/4E2+r3EGvfbbaW/tYZdX1SPVHufKlcJJDepGn2uA8COZl3MoGWc/O3zhq/gjwfrn/BNXT/ABnq+gWV9rujeFL2e0vZ08yS1urq6DXjqTwJHdSGb733hnBOSp+7529opP77tfgmn6p9LMopVZwh3bX3afm1byT0Pr/xj8aPhp4Au7Kx8WeJfsUt/bfbUC2dxOsFruVPtFw0SMttDuZV82YomTjdmt3RfGHhzxDq+t6Do+prPqHh2eK21KAxujQPLCs0f3gA6tG6kOuVPIzlWA+SPj5NH4e8T/E1fEIOPHfwftdD8LROuTqOoI90r2NuP+Wk5a4hfy1+Yhs4wpI774Sadq/h/wDaf1PQ7hzJInwp8ODW3AwG1CKe4ijZscbigl9eBVwXO7PvJfc6n5KCv5zW3XHnagpeUX9/s/1m7f4X8vpKiiip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CQASTgDkmjYBaK8n0j4yeLvENpaeNNB+GDX/gS9ulgt9Rt9TaXVZoWm8pbxNPSAq1sT+8z9o8zyvm8v+Gt7SPi94UNks3jPX/DXhq6udWv9MsrafxDaSm6FveG2VkYMAXZjFui5aN5RG3zcULXb+v6v/VmDVr3/AK3/AMn/AE0d1RXnPjH45eCvD9ldnw9rmieJNU0zWdL0fUdMstXhNxYteX0VqGmVN7RlTKW2so3bcZGcjq4vHHgqfxTL4Gg8X6JJ4kt4RcS6OmoRG+ji4PmNAG8wLyOSuORQveXMv60T/Jpjatubdc14A8AaJ8N9GufD/hyW6/s6fUrzUoreZlZbVrmZppIotqjEQkdyqnJG7GcAAWfDfjrwR4ymv7fwh4x0PXJdKm+z36abqMNy1rLz8kojYmNuDw2Dwa3KF38vw3E+z6P8dV+rCuZ8PfD/AEPw54u8UeN7WW6uNW8WS2rXstw6sIoreERQwRBVG2Nf3j4O475XOcEAdNRR5h5BRRRQAUUUUAFFFFABRRRQAUUUUAFFFFABRRVWbVNMtpTDcajaxSL1R5lVh36E0AWq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KKAPF/i7+yh8MPjF400fxvr1vPaXlpKo1VbM+WNYt0QhIpiMFWBCDzV+fywyZ/1bRev2um6fYabDo+n2UFpY28C20FvBGI44olXaqIq4CqFAAA4AHFWaRmVFLMcAdTSaUlZgnbVHiPgaz+Mvw+8FaT8G9F8BiafQ0j0yx8WT3tq2k/2fG4VJZIRKt2bgQAZiEOwyDHmhTuGN8PfhB420r4haJrutaELW2sJfHj/AGv7RBI1u2patFNZuoVy2XgEjcD5RlW2k4r6A+32f/PwtH2+z/5+Fpt8zvLV2afnzKz/AK7lcztZd0/uv/mfMkPw0+I0vwx8HfDF/g3Emp+CZtDt5vEkuoWGLyO21SymuJLTa7TFJUt3nkEwhbciALKxGG6F8EPiTZeOk03Wf+Et1HSrTxlqXiqG7GoaHbaMUuHuHQFhavqrTFJ/IdCQhUtiUKFSvp37fZ/8/C0fb7P/AJ+FptuXxa6t9N3y9Nt4p7WE3ePL0/4DX5NniPwJ8FePfCnicW194b1jSPDOm6Gul28Gv3Gl3s9s6SIYbfT7y0/0iWyVfNz9sxJnyiAPmA92qv8Ab7P/AJ+Fo+32f/PwtNyckk/6u29fvJUUm2v60S/QsUVX+32f/PwtH2+z/wCfhakZYoqv9vs/+fhaPt9n/wA/C0AWKKr/AG+z/wCfhaPt9n/z8LQBYoqv9vs/+fhaPt9n/wA/C0AWKKr/AG+z/wCfhaPt9n/z8LQBYoqv9vs/+fhaPt9n/wA/C0AWKKr/AG+z/wCfhanVldQynIPQ0ALRRRQAUV5j8QvjXD4C8Xp4Vk0ezuN2nRX5nm1P7OR5kkyBdnltkZh+9n+Lpxz5v4h/bT03w9KtpN4Eaa4ljV4tmrKImJJGC5jyBxwQpzz04zm6sE7NmkaU5K6R9LUV8geKP+CgE2j3VrDoXwij1eKS0EtxIfEPkGCfzZFMOPszbvkSN93H+sxtGOcCb/go94jizj9n2Nsf9TZ/9x16lHK8XiIKpThdPbVf5nHPFUqcnGT1R9vUV5B+zF8fbr9onwRq3i+88FjwxJpetzaN9kGpfbfMCQQS+bv8qPGfP27dp+7nPOB6rqN1NZ2pmt4UllLxxojyFFLO4UZYA4HPoa4qlOVKbhNWaN4yUldFqisr7T4p/wCgNpX/AIM5P/jFH2nxT/0BtK/8Gcn/AMYqBm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UUUAFNkijmQxyxq6HqrDIP4U6igCt/Zunf8+Ft/wB+l/wo/s3Tv+fC2/79L/hVmigCt/Zunf8APhbf9+l/wo/s3Tv+fC2/79L/AIVZooArf2bp3/Phbf8Afpf8KP7N07/nwtv+/S/4VZooArf2bp3/AD4W3/fpf8KP7N07/nwtv+/S/wCFWaKAK39m6d/z4W3/AH6X/Cj+zdO/58Lb/v0v+FWaKAK39m6d/wA+Ft/36X/Cj+zdO/58Lb/v0v8AhVmigCt/Zunf8+Ft/wB+l/wo/s3Tv+fC2/79L/hVmigCt/Zunf8APhbf9+l/wo/s3Tv+fC2/79L/AIVZooArf2bp3/Phbf8Afpf8KP7N07/nwtv+/S/4VZooArf2bp3/AD4W3/fpf8KnjijhQRxRqiDoqjAH4U6igAooooA/Pz9tSy8XeI/2tPD3hDwhZy313eeCbWVbOKMsZCt9encTwFUAcliAM1Fo/wAH7fQdD0zxV8Vrdb25uL02qQ2l6nkabGkbkzSyxsyZ8zylKMeN3AJ5rtf2ndUvPDH7T8XiW41U6VosngOx06+lVgr3rvqF6UhDj5lVVErMMgNvXOQpx85fGTVpdC8X6P4i8I69LLcWd7bJf6faXPFzZyzhXieIHknJx2J4yOK8KtmMaOK9i43uz6zBZLUxGDWIjKytc9BvvhNNbSS3VlLDcjUr5vs8YYpKSyIw3xMcxEEshU42lO+dxxtU+Ht7ptxJZ6hZSwTpgMkiYYZHcH8MYznPGa4TxB8fPiN4Z1UaPeXax4mfULc31rG8zxytkMX64O3I9DuIznNel/ADxz4++P3xDuIdY8R3A07TrR7q/kt4ozKAcIkEeUIXzGwOhOFYk8V+hYTOoZfhUpPRLY+FxGVSxWJly73vc+jv2CNMl0n4b+MrKaJo3XxpckqwIIzYWPY19G6t/wAesf8A19W3/o5K8r/Zr8IaT4L0zxvpejx3kUU3iyW6khur17l4pGsbMFdzs20YUHaGIGTjGcD1TVv+PWP/AK+rb/0clfO1MUsbN4iK0lqd7w7wr9i+hdqvf6jp+lWr3+qX1vZ20eN81xKsaLnjlmIAqxXFeLPIHj7wh/auz7Aftnk+Zjy/t21PKznjdt83b3znHNRu0v6/r9ReZ0tv4h0C6t7e8tdc0+aC8cx28sdyjJM4BJVCDhiArHA9D6VatLu1v7aO8sbmK4t5lDxyxOHR1PQhhwR7ivM/FUnhxfF2mpoSAXia8H1IpuMRnNjPjg/Jv2hdwAzyN1VPCOv67q+m6fYL4ot/DkFh4btdS8xLO3WKZnZwzOrKFWFAgBVNn3vvDilF81/l+VxPR28v1ser2t7Z30bS2V3DcIjtEzRSBwHU4ZSR3BBBHYihb2ze7ewS7ha6iRZXhEgMioxIVivUAkEA+xryr4V65qUuu3Oi3VyLSwN7qdzZ7ERl1N/tL+Z85yUEeVIQYJ3bskDFS+MJNZsvGPivWdG1uXT5dL8MQ3gEcMUnnMjXDKreYrYXg524PIwRjlOVlGT6q/4N/oNa3S6O34pfqerUV5Dd+PfGtzqGoXlis0UWly2KCDfYxWciyxxuxmeeRZgW8xghTA4X7xyKH8WeNFsYbpdav7htU8R3Wkoltb2atbQxPLtEZlCoZG8sLmRiMdFLdbaadn/W3+aEpJq/9bN/oevUnXpXLeCtR1zWvDt7HrNw0d3BdXFolwsls821fus4hLxLKM4K9Mr93BxXDeCL/Wk8M+DPDVr4mn0yG+0u7vXvTDA8mYioWFN6FNo3ljkFsL1HWk3a/wAvxTf5If8AX42PX7m5t7O3lu7ueOCCFDJLLIwVEUDJZieAAOSTWZpnjDwlrd19i0bxRpF/cbS3k2t7FK+0dTtVicVy1xrl74k+B+oa5qKItzd6DdvJsGFYiJxuA7Bsbh9ayDea5d6z4Ls/EGk2OnRWcLX1jc2929w15KtuV+zAmJPLYq24g5DBcAnBwP3ZST6W/W/3W26i3Sa63/T/AD36bnq9Q3d7Z2EQnvruG3jLrGHlkCKWYgKuT3JIAHcmvF4viF49/wCEcPiBrqdBqGj3t6DcnT1jgljTehtkRzM6qflYSqxHBO3kU/xLrWuPFbaNf+IhrUF1Do+qmXyY08iVr6Jdq+WoGxgSVDZb5TyaaTclHzX4t/5MG7RcvX8Lf5o9rorz/wAN+J/EGo+Kk8I3d6WuNFkvH1VzEgM8WV+ycAYXcsgb5ccxn3qPxt4k1611fW7ew18aRFoWhrqsSeTE/wBtkLSZDmRSfLHlhcIVbL9egqW0kpdHr+f+RVtWu2n42/U9ErF1Dxr4N0i7fT9V8W6NZXUWN8FxfxRyLkAjKswIyCD9DWB4E1jxB4j1zWr3UtVnitbOS3jh05YYgiGS1ikbc2zzCQznHzDvnPGK2iQeI5fH3jNtG1XTbWBb2y81LnT5J3c/ZIvuss0YXj1B/pVWd7Ptf8v8yFJNXR6BHJHNGssTq6OAyspyGB6EHuKdXmHiLxf4js7/AF7UrXWRAmg6lY2MOk+TERdpKI9zOxUybm8xtuxgB5fRuapr408UaPYSeL9V16W709dX1LT3szbwqkaR+cICGVA5bfGq8tzuHGckze6uv62t990Vbp/XX8rP9D1uivI4/HHiuDT7231TWpIrrQ4BZ30sFlDI817NdbICqNtQHy1yMkKDKCwIGKg0/wAXeNb+9j8Pvr93Zyf8JL/Zkk8kVnLcrB9kMpRjGhh3hh1C8dDnBy93Zf1ql+qfo0xNpK7/AK0b/Rr1PXLm9s7Mwi8u4YDcSiGHzJAvmSHOEXPVjg8Dnip68bu9R1fWrvQNT1PxIz+V4x+wrpjRQr5QhaRFJKqHMhA3tk7cSDCjivZKFrHm/rZP9RvSVv63a/QKKKKACiiigAooooAKKKKACiiigAooooAKKKKACiiigAooooAKKKKACiiigAooooAKKKKACiiigAooooAKKKKACiiigAooooAKKKKACiiigAooooAKKKKACiiigAooooAKKKKACiiigAooooAKKKKACiiigAooooAKKKKACiiigAooooAKKKKACiiigAooooAKKKKACiiigAooooAKKKKACiiigAooooAKKKKACiiigAooooAKKKKACiiigAooooAKKKKACiis651UAmO1AYjq5+7+HrQBo0Vz0k08xzNM7e2cD8hxUflx/wBxfyoA6WiuejmnhOYZnX2zkfkeK0LbVQxEd0ApPAcdPx9KANGiiigAooooAKKKKACiiigAooooA+Mv2qddWz+P8eka54Yum8P3Hg3T5JdZaxLWSXBv7xEtZZiQu9t2UUMrKckMN1chp3wv8LanqCeKNO8PywXC3n9ozWN08kiSOWLjBywQoRHt2ZU7T8rK2a+k/jt+z7rvxnXXbK1+Jsvh7Ttc8PR6M1umlLdGG4jlmkS6VmlXBBlUbQBnYMsfl2/NDf8ABLPxc2v6Vrv/AA1v4hU6bMJTDFobQI+AcFRDeIEfJPzYOeARjOfnsXlVerivb0Z8q/M+rwOfU6WB+q1Vtordutz5D/aW8O+OtP8AjnqmhXrm4Nxape20+/bH9ld5dmCNqoFZJFxheR05yej/AGRv2hPCfwjTxFpnjvRfEFxfTzWtxZNp+nBmW4Hmq6SSyEbFCqpXDAcyZxxu+qfF/wDwTR8cePtZsfEPjD9pyPUNRsdPj077R/whgjM0ccssiNIq3uwt+9wcKAQi4A5p3hr/AIJa2Gh6fqv2v41TXeqXdq8VjdLoGyGxnONs/ktdP5hG0ZUsFbnPbFTwmLrr97v6o8uljKWHrKVP4W9fJHqH7AnxNb4ueAfH/jP+znsop/Hl1DDDIcyCNdO0/Bfn7xyc/wCTX0jq3/HrH/19W3/o5K4P4EfB7/hSvhfUfDY1XTL1dQ1RtSA03R10y3hLW8ETIsKySDloWfOf48Y4ye81b/j1j/6+rb/0clevhKbpUIwkrNI48dVjXxE6kXdNl2q2oabp2rWj2Gq2FteW0mN8NxEskbY5GVYEGrNFdByGfb+HtAtLe3tLXQ9PhgtHMlvFHbIqQuQQWQAYUkMRkep9aiuPCvhe7htLe78N6XNFYDFoklnGy244/wBWCPk6DpjpWrRR5gUo9F0eJomi0mzQwTPcRFYEBjlfO+ReOGbc2SOTk5606bStLuXuJLjTbWV7uH7NcM8KsZouf3bkj5l+ZvlPHJ9at0UWAzZvDXh24vbbUrjQNNlu7NVW3uHtY2khC/dCMRlQO2OlPm0HQ7iwl0ufRbCSyndpZbZ7ZDFI5bcWZCMEluSSOvNX6KAK9jYWOmWkdhptlBaW0IxHDBGI40HXAVQAKoy+EfCk1j/Zc3hjSZLPzTP9nayjMXmnq+3bjcfXGa1qKA2KGq6TFqmkTaMk72kM0YhJhiifEfGV2So8ZUrlSCpGCfrWHP4EurqO3hufG+syx2kiS26PZ6YwidPusgNp8pHYjpXV0UAef6j8IoLqz1WGz8VX1tc6vBJBczrpunK0ofr5hjtkdhnk/OD7jrU9j8K7XT7RrO18TX0UcjxyyrFpmlqskqEFXYfZOWBGQTkg967mihabA9dzkfDXgbUtE1y88Q6j401DU7q9YLMptLWGOWJFYRK+yPcSu4ncrKCcZGOK39R0HQ9Ylgn1fRrG+ktW3wPc26StE3HKlgdp4HT0q/RQBDBZWdtLPPbWkMUly4kndIwrSsAAGYj7xwAMnsBWC/g+8F/eahZ+M9YsnvpfNlWC108A4GFBZrYswVQFBZicAcmukooA464+HIu9Sh1m68W6pNf24xDdSafpbTRjnhXNpuHU9D3pX+HZktH0+TxfqrWskpneBrDTDG0pbeXK/ZMFt3zZ655612FFAHIT/Dx7mK7hufGGqyx35DXaPYaYy3BAABkBtPnwABzngCobX4Y29iY2sfE+oW5hdZIzFpulpsdVKKwxacEKSoPocdK7WijYDj4vhtaLrcXiC6168u72OWOVpZtO03fJsIwGkW1EmMDGQwIHQiuwooo8gCiiigAooooAKKKKACiiigAooooAKKKKACiiigAooooAKKKKACiiigAooooAKKKKACiiigAooooAKKKKACiiigAooooAKKKKACiiigAooooAKKKKACiiigAooooAKKKKACiiigAooooAKKKKACiiigAooooAKKKKACiiigAooooAKKKKACiiigAooooAKKKKACiiigAooooAKKKKACiiigAooooAKKKKACiiigAooooAKKKKACiiigAooooAKKKKACiimTSiGF5SMhFLY9aAM7U7ssxtImwB/rCO/wDs/wCNUKMscs5yzHJPqTRySAASTwABkmgAop3kz/8APvN/36b/AApuRjNABRTvJn/595v+/Tf4U3kEgggjggjBFAF/S7sqwtJWyp/1ZPb/AGf8K1K5w7hhkOGByD6EV0EMomhSUDAdQ2PSgB9FFFABRRRQAUUUUAFFFFABRRRQAUUUUAFUtW/49Y/+vq2/9HJV2qWrf8esf/X1bf8Ao5KAL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NUOLGT3Kj/wAeFW6r6ghkspVHULu/Ln+lAGJU9j/x/Qf7zf8AoJqDrzQHaIiVGKsnII7UAdHWD/y/f9vP/tSr8H26EtPf3KiJQfl+Xk/gKzCxd2lGVLOXHqCTmgDoqw77/j+n/wB5f/QRVu0/tFyk89yFgxvOQuSMfTiqNxKs1xLMv3Xbj6AAf0oAjrY0s5sY/YsP/HjWPW1pyFLKIHuN35nP9aALNFFFABRRRQAUUUUAFFFFABRRRQAUUUUAFUtW/wCPWP8A6+rb/wBHJV2qWrf8esf/AF9W3/o5KAL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BcwG1naHHy9UPqv/wBbpUfXg1uXdql3HsY7WHKt6GsWWKW3fy5l2nsezfSgBrEuQXZmI6bmJx+dFFFAAcsArMxA6AsSB+FFFBIAyaAFSJp5FhXq5x9B3P5V0KgKAqjAAwBVDS7QopupBhnGFB7L/wDXrQoAKKKKACiiigAooooAKKKKACiiigAooooAKqapHNLaAQRNK6TQybFIBIWRWOMkDoD3q3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BRRRQAUUUUAFFFFABRRRQAUUUUAFNkjjlUpKisp7EZp1FAFCTSITzFK8ft94frz+tUru0a0ZFaUPvBP3cYxj3963KzdWSSSa3SONnYh+AP92gDOJAGTV2wsDKRPcLhByqn+L3PtU1ppaoRLc4dxyFH3V/xNaFABRRRQAUUUUAFFFFABRRRQAUUV5J8Svi74x8IfFj4f8AgLR/BPmaJ4m1RbLUteu2AiQvbXUqQW6qwZpf9G3MzDYqlRgl8qX95R7tL5sHpFy7Jv5LU9borwb4afHzxZ4w+IOk6Xq+m6PH4f8AFsviWHRktopVvLM6PerbMbiRnKTCYFnARI/LwFPmZ3DR8cfFfx94J+M/hPwbcHwteaT4v1F7Kx0e0huZNZ+yRWjyz6hJLvEUcccqrH5XlNkOp80ElAfyv+b/ADt+f+eybG01zf3b3+W/9ddlra/tFFeTfAn4teMfijqfjq28X+Cx4XPhzWILKx0+Vw92ltLZQ3Cm5KsyeafNyVThMhTuKljy0fx58ValaHx8PGXww8KeE38SXegafp/iq4ktLrUxa3T288i33nCOGRjFKyQi2lJCrlhuJUSu0u6T++1vzWm/3MT0TfZ2/P8Ayeu34H0FRXyp8Vv2nfiV4K8bfEfTtG/sc6b4Ek0/7NaTeC9WvFvUmtIZ5PtGrwTiz08AyMN8ybVUBiCAc+2fEH4jXnhq98BaLoUFncX/AI316HTY2lJkijtVglurmUbSu4+TA6oc43OhIIBUkfeSa62/Hb+unUJe62n2b+SV3/XXpc7+ivl+x/as8T6g3i/WLRfCn2PStO8Q3Ok6LqEV5p11LJpk7QhhqEubK6VyheVIyjW4eMMXySK2k/tH/HLWfClzfaH4O0/W9Q0/xDHpsslv4Z1K3eSF7BLlEl055jc2JeVxCLmdjEFxMVKMKIe/quyfyb5fz/q4T/d792vmld/189tT6pory2y+LU/ibw14wufCGr+GrjxDY2VzqOg6RJP5lwbRYsW1xdQpIJPLnkVnRgEBikj/AIs1d/4Xf4Wg+D2g/GK8tr17HxDZ6bNY2NrEJbq4uL3y1gto1JAMjSSqg3FVB5JABIFrt5f+TXsvW6atvfQHo0vX8LX+Wqd9ra7HotFfPPxC/aY8SR6dommfDXwLfw+J7/xlD4R1Wx1q1tppNHma3a5+eJL6KOZnhCujR3BjKliXyAjdV+0D8XfGXwp07QJvCfgr+1/7T1ews9Q1K5YLZadbzXtvbsWAcO8r/aMRovAwzMcLtYWtmursvVpP7rSWoPR2fa/yu1994tW3PXKK8Mg+OWr3f7QWq/Da48Q6PouhaXf2mlW6Xnhi/lk1a8lshcvDFqYnS0hkAddsLI8jBXwOhrT8c/FTxOvjzXfBHhTXvCXhaz8IaHa67ruv+KLaS5tUS5kmWKJY0uLcIALeRnmaUhcqAhySFf3VLo/yte/3a9+m7SHaza7W/F2X46f8C57BRXzh44/aE8a6e3wwtfDOu+EZV8Z2Gq3OoapoWgan4ztDLZ+QALSPT5IZXjLSuGcghcAHpk9X4H+Pouv2dr745eOrCM/2Fbancanb6PGQ7LZyyo22CZ90ErLEGMEr7o2bY7ZBpytBOUtlf8HZiV3y2+1t/X9I9koryHxP+0/8PPCWneL9T1aw1pYfBkOjzXpEUCiX+0wPsyxu8qouCwDvK0aJ1LYBNYXib9tP4P8AhHwx4f8AE2vJqdoPENvd3kNncS2ME8VvayCOaXdLcrFONxGwW0kzTD5olkAJA9G0+mn6/lq+y1YR99Jx6/1/w3foe90V4F40/aktYrqwtfhv4evdXtG8VeH/AA/fa7PbodMQ6hLbs0KYmWfzhbXKOH8sxBmUMxb5D77Vcr5eZ97fgn+UlbuK6e3a/wCLX6MKKKKkYUUUUAFFFFABRRRQAUUUUAFFFFABRRRQAUUUUAFFFFABRRRQAUUUUAFFFFABRRRQAUUUUAFFFFABRRRQAUUUUAFFFFABRRRQAUUUUAFFFFABRRXknxT174zaF428J6T4M8V+C7TS/FuqvpMceqeF7u8uLRksLm6aUyR6hCsgJttoXYmA+dzYwTW9kNK6b7Jv7tX+B63RXgY/bP8Ag5a3fiPSbnVXvbvwrYaheXLWM1k7XpsARdiG1W5e4hKlWKi4SMMASjOBure1r9pPQfD2oTaZq/w98axT2Nvpl5qSx2tpN/Z8F/cS29s8ojuGL7pISCsQkcB1JXAfadE1s9v6+RN7Np9P+B/mvvPXqK8Zuv2pPCFlcaVpl14N8WJq+o3d/aS6V5Vm13avZyJHPlBckXLDzEYR2hnkZTkIcGvZQcjNC1iprZ7Pv6f5hfVx6oWivFfjj8YdV+Hvjnwn4Uh+I3gDwPp+u6dqd7cav4vtWmhMts9qscEeL21UMwuJG5ZjhOB1rK0j9p+a+8HapcXvhXUodY0Pw4df1DUbaxSXTY7dpLqO2uEiluYZ5En+xvIkYOQsiZfGXpxXNHmX9Wv/AJMJvkdn/W3+Z7/RXCaL8X9C16a0s9O0XWnuriz1S7lgMEQe1Nhci2lil/eYEjSkqgBIbYxyAM1y+lftO+GNctLiLSPBXia912DWDog0C0l0y4u5Z1tftTMssV41psWHLHdOCCNuNxCmb/5/jb89H2H/AF+F/wAj2OiuBPxm8PLcQWMmh+IIb26fR1gs7iyEFxIuosyxv5cjKyCPypzKrhWQQSfKcDPfVVnr5O3zVv8ANCv0+fyCiiikMKKKKACiiigAooooAKKKKACiiigAooooAKKKKACiiigAooooAKKKKACiiigAooooAKKKKACiiigAooooAKKKKACiiigAooooAKKKKACiiigAooooAKKKKACiiigAooooAKKKKACiiigAooooAKKKKACiiigAooooAKKKKACiiigAooooAK4rxVongjxx4x8O6Xf+JY11/wAF3yeJ4NMtryEXG1oZ7ZZJoSC/kkTSAMAuWUfNwQe1r5t+KGkeO/D3xm8QfFPwV4Q1LUtQh0TStEtmgs3cTpc/b0ZVYDlYrn7BLKR9yNSzYHNJ3umld3VvXp/5NbV6IOjXfR+j3/C51Hhv4F/DDV5NY8QeCfiFrc1tdJrenadJo+rwNF4fnv592otYyxR7o5zOmT5jyeWylVCDK1paL+zzpmg/F+++M9l8RfF0usanbW1jd210NOuIHtIECrbq8lobiKMsPMYRzJuf5iTxXhOu+EPHvgT4XH4aeCPDHjO0kj1LxPJpWo6U2rRMtxFKPsYdLF4t/n7mdJLiRbf5Du3lgK7Xwvp/xWuPHJ8Yajc+PQ6eObWzjtJp7yOxbR5NAhaYm1b9z5f2wt+9KZSVSoZTuUqlJWUl0jH/AMmaVreTk7p68uutwq3s+bq5/wDkt3f58qt/e+8908M+AtH8K+IvFXibTrm8kuvF9/DqN8kzqY45IraK3URAKCF2QqTuLHcTyBgDhvEf7M/hLxFDqmif8Jd4r03wrruonVdU8M2NzbLp93dNKJZG3PA1zEryKHZIZo0LFjtyzZ8Q0e8+M98NZ1R9K+Jel6Dq0Wi3Wsaer63NfWSrfyDUobSW5czGUQtHk2UcSsmTAGIBFO9vPi34k0Wybwt4z8fW3hqHWPE9va3iaXq+sagLuK/EdjDMtreW8yBYxIq/a2a3BUrcKG5BTesWlsn90eX5NN25P5mumg6nuuUX3X3tN/elfm/lT6q5714r/Zu0jxVrXjHUD8SfGel6d4+WGPxDo1i2nC0vI47ZLbZvltHuIw0SAN5cynkkEdt/x98NJteuvAOp+GXtLS58Ca7Bf28UzMsb2Zt5bW4hBUMQfInYrxgsigkAlh2eirqC6NYLq8xlvhbRC6kMSxF5dg3nYrMq5bPyhmA6AnrV2tLcjsns18+Xb1Xl2b7kJ+0jdrdNeias/R+nZdjxrUP2U/hnrFxqces3eu3uj30OrRW2iyXUaWemvqbbr6W22RrKHkYsf3kjqm5tgQEit/w18ENC8OaR4psX8T+ItT1PxmYxrWuXc0CX9wkcKwRoDBDHFGFiXYCkYbktncd1ejUVK0VulrfLcttt83W9/m9/6+Z5Nq3wH0/TdW8U+OPAd9Nb+I9W0a8sNMtLuZU0yxuJ7e3hMqiOIygMLK0BBZ1Ai+RVLNnWPwR8K3Hwg0H4PXc94lh4dtNNhsb21k8q5t7ix8toLmNiCBIskSvyGBPBDAkH0Oind2tft/5K21btZydrfohdvK/42v8AfZfj3Z5bYfs8+ErWTTr+917X9S1ez8Ux+L7rVbuaD7TqOoJbPbJ54jhWMRrC4UJEkYGxcY+bPW/EHwFo/wASfDo8M65c3kFqL+x1HfaOqyeZa3MdxGMsrDaXiUNxkqTgg8jpaKXRLs0/mrJfdZfcG7v8vxb/ADbfzPPtV+DOka343tfGGr+LfFN5a2WpRa1baBPfJJpsOoRRGKO4QNGZkwpJ8pZRDvJfy9xJqbxf8JbHxJ4kHjTRPF3iHwj4gexGmXOo6G9sXu7RXLpFLHdQzRNtZnKuEEi72AYBiD3dFKysl2/yt+WnpptoF9W/63v+evrruePR/szeGtKsfBdr4L8c+LfC0/gW31C2068sJLK4mmW+dHuTN9stp0YsyBsqq4yccYA6DTPgh4M0/wCFutfCWeTUNQ0rxGmof2vdXUym7vZb1na5mdkVUDs0jEbUVV4AUAAV6DRTkudNS63/AB1a9G9bDTcWmum3r39fM8f0r9mjw9pdh4nt2+IPja6vvFcGmQXmpy3ttHcoLBCkGwRQJEQVwHjeN45BkOjBmDUNK/ZJ8A+HdP0y38JeKPFfh2/0+PUYJdU0i5trS5vIL6ZZrqFgkAihRpERl+zxwtGVHllK9voptty5+v8AX5rR91oyUkoqK2X9L7unboeRa1+zT4R1jxHLrq+K/FVja3Ov6Z4nudItruA2dxqliYfKuHMkLzEstvErqJQrY3YD4ceu0UUXajy9P+Al+SS9EkPrf+u/5tv1YUUUUgCiiigAooooAKKKKACiiigAooooAKKKKACiiigAooooAKKKKACiiigAooooAKKKKACiiigAooooAKKKKACiiigAooooAKKKKACiiigAooooAK8r+IujfFnW/GGh6n4e8C+Er+w8K6idT0y4vfGdzYTTyvZTWzrPAmlXCqoFzLjbLklUYkcpXqlFGwXt/Xc+XtQ+CXxs1LQfEvhGfw5oqeHPEdrqNqNHj+J9ytrp/wBuZnuHgH9gb3Ys7MonaZY9xCKo4rZ134bfGjxBrOu65e/DfwUk/iC00azuVi+I12ERNMupbmAoDoRILPMwfJIKgYCnJP0RRR05Qeu/9bf5I+XvF3wQ+MvjLTtR0a/8H+GYNM1rUbrUNUsYviNK8F557KzRss3h5/LAKfLLFsnXJxL6e/aj4K8NeMrLRZ/iB4I8Panf6U0V5bx3VvHqEen3gAJa3lmjVsqw4kCoxABwvQdHRSilGKgtla3la1vusD1bk93f8d/v6nl/jvw98SZPiZo3jrwZ4O8Nat/Yuk3mnQvqni2403P2qSF5Q0Mem3Odv2WLa4lX7zgp0NcT4l+HPxp8U33jK/1D4b+CY5PHGhWnh/UBD8RrsLFb25uSjQ50I7ZD9rkyW3DhcAYOfoaiqTaSS6fq7/mweuj/AK/qx863Xwu+Ll4PHiz/AAr8DFfiHZ/YdTUfEm+AghMLRsLf/iSfu9xkeRs5y7E+1YVn8C/jjp0RutO0XQ7XXBeQ38Wtw/EPZcwzJaG0OyIeHPsyq8B2Mnk7eAyhX+avqeipSSVvRfJbL0Df8fx3/JHz7H4G+Pf/AAmHg3xNN4B8CzR+ENPnsYxdfEXUrm4upHRY0uJpn0nMrpGbgDcCS1wx3Lzn6Cooqm29PX8Xd/iwCiiikAUUUUAFFFFABRRRQAUUUUAFFFFABRRRQAUUUUAFFFFABRRRQAUUUUAFFFFABRRRQAUUUUAFFFFABRRRQAUUUUAFFFFABRRRQAUUUUAVL3VtK02eztdR1O0tZtRnNtZxzTKjXMwRnMcYJy7bEdtoydqMegNW68j+PVxPpWtfDDxMdF1zULDRPFrXWoHSNHu9TmghbS76ISGG1jklK+ZLGuQpALDNcB8ZfFXjjxX4m0DUPh3oPxAs4bdNM1G0u4rLXbRblP7RKXlvNZgQwxskEe4/bVdnSQeVGcZItbetvTS9/wA/uHNcqv8A3b/Pmat+X39j6VvLy00+0mv7+6htra2jaWaaZwkcaKMszMeAAASSeBUiOkiLJG4ZGAZWU5BB6EGvj7xF4b+JviDTPjL4Qmi+IOuw6p4Y114nuv7Ss4xeGXNpaRQyl4JmKEqj6fMsTxqVmh3MtfVnhBII/Cmix2yXqRLp9usa3wmFwFEa4Eon/eh/73mfPnO7nNOK5oKfdL8eZfpp3Wop+7JR83+HK1/6V+Br0UUUgCuM+MXjq7+Gvw31nxrYWUN3c6ckPlRTE7GaSZIgWwQcDfnAIziuzryX9qz/AJIH4o/7cv8A0tgr0cnowxGY0KNVXjKcU13Tkkzlx1SVLC1akHZqMmvVJnzz/wANwfFj/oXvCX/gJc//AB+j/huD4sf9C94S/wDAS5/+P1880V++f6qZL/0DxPzT+2sf/wA/WfQ3/DcHxY/6F7wl/wCAlz/8fo/4bg+LH/QveEv/AAEuf/j9fPNFH+qmS/8AQPEP7ax//P1n0N/w3B8WP+he8Jf+Alz/APH6P+G4Pix/0L3hL/wEuf8A4/XzzRR/qpkv/QPEP7ax/wDz9Z9Df8NwfFj/AKF7wl/4CXP/AMfo/wCG4Pix/wBC94S/8BLn/wCP189ojyOscaFnYhVUDJJPQCu78afB/VfAlpePrXizww2o6cbcXekRXzfbYvOVWXCOirJgMC3ls+O/Fc9Xh7IKM4050IqUtlZ67L82lfu13NYZpmdROUajst/6+T+5npP/AA3B8WP+he8Jf+Alz/8AH6P+G4Pix/0L3hL/AMBLn/4/XiPivw7/AMIrrc2if27pGseSqN9r0m6+0Wz7lDYV8DJGcHjggisetafDGR1YKcMPGz1WjJnm+Y05OMqruj6G/wCG4Pix/wBC94S/8BLn/wCP0f8ADcHxY/6F7wl/4CXP/wAfr55rY8V+Hf8AhFdbm0T+3dI1jyVRvtek3X2i2fcobCvgZIzg8cEEUPhjJFJQeHjd3ez6Wv8AmgWb5i4uSquyPbv+G4Pix/0L3hL/AMBLn/4/R/w3B8WP+he8Jf8AgJc//H6+eaKv/VTJf+geJH9tY/8A5+s+hv8AhuD4sf8AQveEv/AS5/8Aj9H/AA3B8WP+he8Jf+Alz/8AH6+eaKP9VMl/6B4h/bWP/wCfrPob/huD4sf9C94S/wDAS5/+P0f8NwfFj/oXvCX/AICXP/x+vnmij/VTJf8AoHiH9tY//n6z6G/4bg+LH/QveEv/AAEuf/j9fVvwd8dXfxK+G+jeNb+yhtLnUUm82KEnYrRzPESuSTg7M4JOM1+ZlfoZ+yn/AMkD8L/9vv8A6Wz18Tx3keX5bl0K2EpKEnNK67csn+iPoeHMwxWLxUqdabkuVvXvdHrVcP4j+BnwT8Y61ceI/F3we8Ea5q15s+0X+peHrS5uZtiBF3ySRlmwiqoyeAoHQV3FFflB9oea/wDDM37N/wD0b78Nf/CUsP8A41R/wzN+zf8A9G+/DX/wlLD/AONV6VRQB5r/AMMzfs3/APRvvw1/8JSw/wDjVH/DM37N/wD0b78Nf/CUsP8A41XpVFAFXTNM03RNNtNG0bT7aw0+wgjtbS0tYliht4UUKkcaKAqIqgAKAAAABV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X9qz/kgfij/ALcv/S2CvWq8l/as/wCSB+KP+3L/ANLYK9bIf+Rrhf8Ar5D/ANKRxZl/uVb/AAy/Jn550UUV/S5+SBRRRQAUUUUAS2w3XES/aFt8uo81t2I+fvHaCcDrwCfQV9I/EjxLpPij4W6tF8TdV8Eav4o0lbSPQda0LUoprm/BYeYJI1w6Kq7t29VUknCggE/NNFebjstjjatKq5WdN3TW+6bSfRO1mtU09r2a7MJjHhOayvzKzT267rrvfvfZn174p8b6Bea78Sm8CePdA07xHf8A9jHT9UfVIIopbaNI/OjjmJ25BDblBJI4xxT/AIn+NE8Ja58X5rHxNbabrU+neHv7P23CRzysqneYVJ3EhWydoyAQeK+Y/CfxE8X+CLa/svDmqRw2uqBBeW89nBdQzbDld0cyOuQT1xms3xH4j1vxbrV14i8R6g97qN6weedwAWIAA4UAAAAAAAAAV87R4T9nXSk06aUV3k+X2Ts1a3L+72u933svYjn3LTk+X3306JXk776vXstLLpr3/wC0nqehaz8XdS1Xw/qNjfWtzb2jtcWcySxySeQgc7kJBORg+9eweNfiVo2nal8YtY8K+ONNjvry00AaXPaX8TPO6AiXyCCd7KCc7clfavk6ivWnkFKpRoUJybVKKjstUpU5a/8AgtL0bOOGcThVqVVFXnb8E1+N7nqP7Smp6HrXxc1PVfD+o2N9bXNvaO1xZTJLHJL5CBzuQkE5GD715dRRXqYHCrBYanhou6gkr+isefisQ8VWlWas2FFFFdRzhRRRQAV+hn7Kf/JA/C//AG+/+ls9fnnX6Gfsp/8AJA/C/wD2+/8ApbPX594k/wDIqp/9fF/6TM+n4T/32X+F/nE9aooor8TP0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fEfhzRfFuiXfhzxDYpeadfIEngckBgCCORggggEEcgitKiqhOVOSnB2a1TW6YpRUk4yV0zyH/hk/4Df9CXJ/4M7v/wCO0f8ADJ/wG/6EuT/wZ3f/AMdr16ivU/t7Nf8AoKqf+By/zOP+zcF/z5j/AOAr/I8h/wCGT/gN/wBCXJ/4M7v/AOO0f8Mn/Ab/AKEuT/wZ3f8A8dr16ij+3s1/6Cqn/gcv8w/s3Bf8+Y/+Ar/I8h/4ZP8AgN/0Jcn/AIM7v/47R/wyf8Bv+hLk/wDBnd//AB2vXqKP7ezX/oKqf+By/wAw/s3Bf8+Y/wDgK/yPIf8Ahk/4Df8AQlyf+DO7/wDjtH/DJ/wG/wChLk/8Gd3/APHa9eoo/t7Nf+gqp/4HL/MP7NwX/PmP/gK/yPIf+GT/AIDf9CXJ/wCDO7/+O0f8Mn/Ab/oS5P8AwZ3f/wAdr16ij+3s1/6Cqn/gcv8AMP7NwX/PmP8A4Cv8jyH/AIZP+A3/AEJcn/gzu/8A47R/wyf8Bv8AoS5P/Bnd/wDx2vXqKP7ezX/oKqf+By/zD+zcF/z5j/4Cv8jyH/hk/wCA3/Qlyf8Agzu//jtH/DJ/wG/6EuT/AMGd3/8AHa9eoo/t7Nf+gqp/4HL/ADD+zcF/z5j/AOAr/I8h/wCGT/gN/wBCXJ/4M7v/AOO0f8Mn/Ab/AKEuT/wZ3f8A8dr16ij+3s1/6Cqn/gcv8w/s3Bf8+Y/+Ar/I8h/4ZP8AgN/0Jcn/AIM7v/47R/wyf8Bv+hLk/wDBnd//AB2vXqKP7ezX/oKqf+By/wAw/s3Bf8+Y/wDgK/yPIf8Ahk/4Df8AQlyf+DO7/wDjtemeHPDmi+EtEtPDnh6xSz06xQpBAhJCgkk8nJJJJJJ5JNaVFc2JzLG42Khia0ppa2lJtX+bNaOEw+HfNSgovySX5BRRRXEd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D/E/xh8SPDnibxBdXfibWfC+lWUMUnhy6h0KO/wBCucQhpDqs6QTXFsom3qzBoEWMKwZjnGyfjBrVvq+peHdL0WPWddufE8eh6ba3GqJBZDGkwXs0gnjti6QqrSYykzs5HIVgse94l+DWm+IrvWGh8YeJdH03xGc65pWnTW622okxrE5ZpIXmiLxoqMYJIiQM/e+asfxt8HbpbO41D4dB49em16LXbe4l1hbD+z5UsUsj5L/YrpWUwRhDHJE4O9zuBC4UHyr3uy++6v8AhfXt0iU9Xp5/lp+O/wCpmQfH3xfq1posfh74W28+q6rZa7ezWl3r/kJajTLtLd0Mq277mcvxhcBsAnBLhL34/XEEc+v6N4cvtTiu9H8KXtlp0t7FCu7V7yaBQCISyuuFLFndW2qFEfzM298Ofgrb+E9I0Ntb1e4utX0zTtWsZXhl3QsNRu0uZuXUu7K0aqrkjI3FlyeJ7b4D+ELW2tLWPUtYKWdn4fsYyZosmPR7hri2J/d9WdiJOxGNoQ81pFRTtLuvu5pX/wDJeWxN7rTs/wA42/8AbjMi+NfiKWJNBHgSxHjKXxJN4bTTP7bP2EyRWv2tp/tf2ff5X2cg/wCo3b2C7f4ham+K9/qXwG8Q/FB9FutGvdNstXdrOC8ikmhks5JojtleJ49xMOQTG6gnkOBzH48+EuoT21zqngJ5P+EhuPES+IYrufWFsDYzm0W1cwv9iukZWiXaY5IXB8xjuBC4u+FvhClp8Fp/hL4n1Wacapa38GoXNpIS4N5LLJJ5byglivnEB3Uk4yRzipjZx1392/ryq9vK9xxsqi5trv7rv9LGZc/G7XrXxbfaT/wgUUmg6X4j0/w1d6qdXxP595DbvFIlt5OGVXuUV8yKQCGUNyF3PiJ8Up/Ad5cafH4b/tK5fR31DTIxd+Ub25W5ht/s33Dsy9zb/P8AN98/Lxzan+E3hy4bUme91IHVPENh4lmxJH8t1aLbLGi/JxGRaR7gck5bDDIxpeKfAei+L9V8P6vqkl0k/hy++3WwhdVWVtv+rlBU7k3COTAIO+JDnjBX2V3vr6OKX4S5n52S2ZMbrfsvvTb/ABVl5Xb3OIn+MT6vr+j2mi2txHp13rY0yO7iuY9t0W0WW/JdHhY7F/drhHRi4yW2qyPX+BPj/wAW+Mrm1j8Sat9sWTwJ4Z1lh5EUeby7+2faJPkUfe8qP5fujb8oGTnpdJ+DPhPRNM8OaTYXGorB4Y1K61S0LSoWeWeG4hZZDs5RUuWCgYI2R5JAINzwJ8LfD/w9kil0W81CYw6Dpnh5ftUiNm2sfO8ljtRf3h899x6HC4C850ThaWm9vyd/xa/pDfw262/9uvf/AMB/yOA1f4+anNpHj54NDs7P/hFdM1S5xZ6/AdXtmtiyo1xZzW5FuJdpeJ8XCFQCw5AOtq3xu1iy8QzWeleB4tQ0Kx8Q6b4XvdTfVhFNHe3XkEstv5JDxRrcRgt5isXO0JtBcX9X+BOheITq6eIfF3ifU4dS03UNJtY7q5gc6Zb3uPPFvJ5PmMTtXHnvLtCgLgcVzviT4L+LNa+JUeqaZeQ6X4Wk1rTdevo11hpDd3doI9sn2P7Gux2EMcZP2sx4UOYi+CIp25oKflf/AMCV7/8Abt9tb2tfUKnwS5N/et9y5bf9vd+l7mp4V+Neva/4n07TdQ8BQ2Gi6xrWsaDY6imr+dM1zYPOCzweSoWN1tpCGEjEMCpXGGO94g+J7eH/ABBqXhqbQTJeQ/2UdNAucC/F7O0GfufJ5Toxf72F2txnAsaZ8KfD2lSaLJb3mosdC1rUtdtt8iHfcXxuTKr4QZQfa5NoGCMLktg5i1zwJeeIfip4c8ZX0NlHpvheyujaslxIbi4u7jahDx7QixxopIO5iWfom3Lml4rp1+7+kEt5tedvv0/AwtL+N91qOv2scng8Q+GtV1fUdA0vVhqAeaa+shN5glt/LAiiY2twEcSOx2Dci7hWp4J+K/8AwmM/g6D+wPsn/CWeFG8T5+1eZ9mwbYeR9wb/APj5+/8AL9z7vPC6b8FfDOmeKE8RJq2sz2ltfXmqWOizTxmwsr26Di4uIgIxLufzZvleRkUyuVVc1H4D+CehfD/WLDV7DxL4h1H+ydKl0PTrbULiF4bOweSORYUCRIx2GJQruWcqcMzYXaU7ac/b/wBtl+PM4vTSy6bMn15e+n/gS/8AbdO9/lbE1P4v+INL8Tah4b0Tw02uX1x4xHhuzivdTS1gh/4k6Xxk3x2zOsYwwIYSvlmYMRtjFrWvih4j1H9nzxH8S/D2jwaZr2naVqji1uLoSR2t3aNLHKRIIyJQrwuy5QB8KDsySOhX4UeHV8UDxYL3Uftg8QHxJs8yPy/tJ03+z9mNmfL8n5sZzv53Y+WrEHw08Pw+AtW+HLTXsulayupJcs8i+dtvpZZJgrBQBgzuF44AGcnkzP8Ah2W9l99lf8bmkZRVaMn8PX73+ljibT4569DdKup+CrZ9L0rUNL0HX9St9WLtbaleRwMohhMC+dArXVurSM0TDecRsFNexV5pD8B/D66rb6jdeKPEd3ALmx1C/sJZrdbXU7+0REgu51SFWEgEUJKxNHGxiQshxXpdaSaa03v+i/W9vK19TCCaST7L+vyv57IKKKKg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nea++Idr43+OMXhHwv4d1Kxe4tTczalr09jLG39jW2QkcdnMHG3nJdeeMd6+iKpR6Lo0Ut/PFpNkkmqkNfutuga7IQRgynH7zCKq/Nn5QB0FZ1Ic8ZR7pr77f5GlOfJJS9D5f8W/FPxd4P8Ah3obeDvEOtQyeGfA+iapdW1pY6YLKNplKxm9mvH86RJPKKLHaKJFIJLEsoHY6n4y+JEHjPXdZh8cTJpGj+O9G8OxaL9gtTBLa3cFj52+Qx+duD3RdGWQYIIYMCAvrOo/Df4d6xJaTat4C8OXslhZtp9q9zpcEhgtWUqYIyynbGVJUoMLgkYrRbw14cfzi+gaa32i7iv5s2sZ8y6iCCOZuOZEEUYVzyPLXBG0Y6pVFKr7RrS7f3zTt/4Cmvmc8YOFL2a/lt8+W1/v1PDdA+I3j2+8X+GNVufGzSW3iDxL4i0ufwuLS1C28Onx3axKjhPP37oYmkLOwLSLt2L8rc8nxh+JVn4BfxSPHKaneeI/hvqnjFYRY2wXQLyARGOOIInzRZneMicyNvtz833lHsel/BPwzp/xHn+KFzqN5favJLJNEslnYQJE7RtEGL29vFNOVid0UzySlVY45Oa2LzSvht8PbTVvEcnh7RtHi1i4iTVbm20xFe9lmlESed5abpSzygZbP3iTxk1lTjJuKirtqyXnZq3ndtO+r0stzbmUZuT2vf5Xv+Wltn17Hjfxi8Tax4qk8UeGtP8AGtzZ2OlXHgieJtPS2ZopbrUyJCWkifOV8iQA8fInG1mVuq+HXizxfN8RJNH8VeLb69h1JNTl06NINOn0q6hguVRWtJ7bFxG8aMqypcghnY7CNpFd9afDL4bWGj3Xh6x+Hvhq20q+iWC6sYdJt0t54lZmVHjCbWUM7sAQQCzHuauaR4K8G+H9Vvtd0Hwlo2m6lqePt15aWEUM91jp5siqGfH+0TTTSlptr+KS/C3/AADNJ8ii99P6+f8ATPFfHXxU8XaZ8UYLfQPEOtSaVa+LNJ8N3dv9h0yLSla5WEywO0rm+muNkwkDwhYlG0EHa5Meu/EXx1H8PvGnxJj+JkOk31r/AMJNY6Z4dms7Nkjk09rhIXhLL5zTgQCZw7SIVYgRqMMParrwD4EvtcfxPfeCtBuNYkEQfUJdNhe5YROrxZlK7zsdEZeflKqRggUlx8P/AAHd6nqOtXXgnQJtQ1e2NnqN3JpsLTXluQAYpnK7pEIAG1iRgDipjpDle+uvqo/qm11V93a70uudS6XWnpf87q/e3nZeK+OvGnxH8JSeI7RPibPHL4G8I23iZDd2FkTr1zNPc7oJQsK7YV8iOFRAI5MzKWdjjO5P448Y2XxN3ar4quLTQ7vUDYWMMUWn3OlK4sDK1tdMpF9b3auskhckwiNQCAWBHq2r+D/CXiG907Utf8LaRqV3pEnnafcXljFNJZycfNCzqTG3yjlcHgelIvg3wgviVvGa+FdHHiB4fs7asLGL7Y0WMbDNt3lcADGcUPX8fxf9Ly3XYhKyt6fkl+d353t2a87+CPijxbqWoX2i+N/Emp3+prpllqRhurfT2tispkH2iyubHCvayFCESZfOATLEhhXn+taT4f1jwh8QPHnibwv4e17xboOu6rHe3Gs6w2nXWiWMLyG1+xXIhne1YwLbyIEWMO0pctnr9CeHfB3hHwgl1H4S8K6PoiX0xuLpdOsYrYTynq7iNRub3OTUGseAPAfiHWbTxH4g8E6DqerWGPsl/eabDNcW+DkeXI6lkweeCOaU7yd46O1r9tU7/hbpfe62Ki0t9dU/XRq3le9+ttN9zxT/AIWx44vdSuvE9t4kNha6V4j8PaDF4XeCCQX1vqEFo8k0kpTzzKPtcjIyMiYtjuRvmItaL8T/AB2/iPS9dm8Rfb4db8U6/wCHX8KrawKLOGwW6MU0bqvneafssZcyOUIuRtVPlJ9pufCHhO88Q23i678L6RPrtnEYbbVJLKJruGM5yiTFd6qdzcA45PrSQeD/AAnaeILrxbZ+GdJt9dvYhBc6pFZRLeTRjGFeYLvYDavBJHA9Kc3dPl038+i776pvyvptrMVZJPXby79tt162130+X/EHjnxtr3w21Ya78Qhrdr4q+EmreJ7jThZ2sS2FywhVUiaJFk8lRJIiiRmbKOWZjgL12q/FH4pL8Tb600mC/i0bQ/Emk6CYJJtHg0ye3uIbdpXme4mS9+0n7QxiEK7G8tF2uWbHoHhH4B+CfC2q6zrN0X12512Ce2vFv9P0+GF4p2Vp1aG0toY5TIUTe8qu7BFBbAxXY3Xgvwde+ILXxZe+E9GuNcsI/KtdTlsInu4E5+VJiu9RyeAQOTWnMrxdtr3X/bzaXnaPu6+vRBK7TV++vrGK+Wqb0/VmzRRRWY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/+O9teXPwzvlsNOvb6WK+0y4MFlayXMzRx38DuVijVnfCKxwoJwDXoFFa4er7CtCta/K0/uaYpLmTR4n8XNSuviP4Y0i48M6bqb6NYa2ra7a614L1OdZ7b7PLt3ac4gnu4xM0JKx7gCASG2kVxOreFNem8A+EfC2q+D5datXi1d4JtV8I3d2loWnH2W2XTkumFqTGxEM9zJ+5SMK2wsyj6ior0qObPDwjTpRtGLbWqvezV72WuvpZJW78rw3PP2k3ra3W299r7Pr16ppny5L8Pda1zwVreq6/4N1G916D4R6XY2Ml3YSSXK6i1vfJcRxllLfaPnVWA+fEmD97n1b4b+DLfwX8Q/FVpoegPpei3ekaNOnlwskE97m7WeTONrTFVg8xvvH5C3JBr02ipxObVcTGcGrKXS+i1T/NfiyaeChT5LP4fvfuqP5I+cdJ+EOnajrPh6817wJLcfb/FfildYN1ZuVmsHlvHt0uARhrdnEEiK/yF2VgMtk4F54R8Ry+EdMt/EngvxDqeqt4E0+w8JOlhPLLpGuI03mO8mD9ik+a0PnSbBtiZd/BU/VtFaxzuspXautOr0s5PTtfms+6VivqcPefWTvt5p281ofPHiv4deILy2+Juu6doAGvXuu6ZEL2TTXme60lLfTjeRxKrI80TiOYPFHIvmFCmdwFdt+z/AKLe6J4c1iN0lg0+41aSbTrQeHJdCt7eExRBltrOaeWWKIyB2w/lnezkIFIJ9RorCpmlWrhnhmtNPwUV2v8AZ0s1a8t7jWEgqiqLdX/G/wDnq93ZdgooorzD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BDAAMCAgICAgMCAgIDAwMDBAYEBAQEBAgGBgUGCQgKCgkICQkKDA8MCgsOCwkJDRENDg8QEBEQCgwSExIQEw8QEBD/2wBDAQMDAwQDBAgEBAgQCwkLEBAQEBAQEBAQEBAQEBAQEBAQEBAQEBAQEBAQEBAQEBAQEBAQEBAQEBAQEBAQEBAQEBD/wAARCASjBH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LaKKKACiiigAoqvqGpadpNq17ql/bWdun3priVY0X6sxAFZmmeOvBOtXS2Wj+MdDv7hvuw22oQyufoqsTWsKFWpFzjFtLd2diJVYRkoyaTZt0UUVkWFFFFABRRRQAUUUUAFFFFABRRRQAUUUUAFFFFABRRRQAUUVAb2LzJIkhupWiYK5itZZADgHGVUjOCD+N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H2sf8+Wo/+AE//wARQBPRUH2sf8+Wo/8AgBP/APEUfax/z5aj/wCAE/8A8RQBPRUH2sf8+Wo/+AE//wARR9rH/PlqP/gBP/8AEUAT0VB9rH/PlqP/AIAT/wDxFH2sf8+Wo/8AgBP/APEUAT0VB9rH/PlqP/gBP/8AEUfax/z5aj/4AT//ABFAE9FQfax/z5aj/wCAE/8A8RR9rH/PlqP/AIAT/wDxFAE9FQfax/z5aj/4AT//ABFedf8ADSfwW/6HI/8Agtu//jVdeFwGLx1/qtKU7b8sW7X2vZO17GFbFUMNb201G+12l+Z6ZRXmf/DSfwW/6HI/+C27/wDjVH/DSfwW/wChyP8A4Lbv/wCNV1/2Bm3/AEC1P/AJf5GH9p4H/n9D/wACX+Z6ZRXmf/DSfwW/6HI/+C27/wDjVH/DSfwW/wChyP8A4Lbv/wCNUf2Bm3/QLU/8Al/kH9p4H/n9D/wJf5nplFeZ/wDDSfwW/wChyP8A4Lbv/wCNUf8ADSfwW/6HI/8Agtu//jVH9gZt/wBAtT/wCX+Qf2ngf+f0P/Al/memUVz3g74g+D/H9vcXXhHWkv47RlSbEUkTIWzjKyKp5wcHGODXQ151ahVw1R0q0XGS3TVmvVM66dSFaKnTaafVaoKKKKyLCiiigAooooAKKKKACiiigAooooAKKKKACiiigAooooAKKKKACiiigAooooAKKKKACiiigAooooAKKKKACiiigAooooAKKKKACs/xDrlj4Z0K/wDEGpsVtdOt3uZcdSqjOB6k9B7mtCuG+OGnXeq/CfxNZ2MZeb7EZQo6lY2V2x/wFTXXgKMMRi6VGo7RlKKb8m0mYYmpKlQnUgrtJteqR4n4L8E+JP2k9VuvHXj/AFi6tNAgnaGysrZsA45KR5GFUAgF8FmOemOO28R/sneAb3TiPC9zf6PqMQzDMZ2mjLjpvVufxUjHXnpWp+y9rem6l8JrDTbR0FzpU08F1GDyGaVpFY555Vxz0yDjpiq3xB+EnxV8T+L7/XPDfxZvtG0658rybGK7uUWLbEithUYKMsrNwP4q+5xWbYylm9TBwxP1WlSbUVZ8tk0kmknfmXvXdz5ujgaE8BDESo+2nOzk7q92tdXtZ6aHqHhbRrnw94esNEvNYutVns4RFJeXJzJMR3P8hnJwBkk8mHVfG/gvQrxdO1vxdoun3T42wXWoRRSHPTCswPcV8reGfiD4/wDCWnfErUpPGmp68vh+xFlbXU95JPCtxLdpCkyCQkdN7D1Arp/g7+zZ4K8a+ALbxh44uNQ1HVdfEl0Zku2UwgsQDn+NzjcS2eTjHHPwXEtLEZXmjwFNqpUcVNv4VaWu1t9drKx+icL5fgMxyd5xmNSVKip+yiopTk5JXe7Ssl1u7/n9NQzRXESTwSpJHIAyOjAqwPQgjqKrXOsaTZSiC81S0glPRJZ1Vj+BNfL/AMGPEXiD4beJvHvwmOpyX1nokUlzYSOc+SwnjiJUHpuE6sV6BlPqc+z+FPh/pGr6HHqusPPcXN6Gk3iUjZkn8z3JOa/PcbxTj6uOhlWUYeM67g6k+eTjGMVLk3Sbbck7dt35etmfDVHJ6kpYqtel7vI4x1kpRUk7N6WT18z0NWV1DowZWGQQcgism+8Y+EdMvxpWpeKdItL1sAW099FHKc9PkLA/pXkXiTxdrfw58JeMrLTrtnk02AfZJD/yxZ544d49D+9DY6ZWsT4Wfs7eDfGHw+tfE3iu4v7vVtcR7n7QlywMG5iFIH8TdCS2eTX3nBVfCcSZG87zByopVJUnBJTaqR+JXuk4re/W/RnxOduvl2PWAwqU24qd27Lle3d3f4Hc/tG6hYXvwW8URWd9bzvAbNZVilVjGftkXDAHjoevoa6H4SXFvafCPwxdXc8cMMWj27ySSMFVFCDJJPAFfLuj6RL4f+Gfxn0GaZZZNNvNJtHkXo7R38ikj64o+KXif7Tofwv+Hut6zPpnhp9Bs9S1GSBC7PuZ0+6AdxURHaOmXyenGfFFGnw7mlSjCXOowhZ7X5rPzstTLgnL6nF3EUaP8O9FuWnM0oTneyWrbtou7PsDRvGHhLxHNJbeHvFGkapLCMyR2V9FOyD1IRiRWvXxJpfgy/8AFviPStb/AGdfAOvaDDpr7hrepXpWOcjjcQ2V9iqM2QxBXFfa1obo2sJvliFz5a+cISSgfHzbScEjOcZ5xXDl+NnjFLnja2zV7P0ulsfbcT5Bh8jnTVCrzcyd4S5eeDX8yjKSV91rfo0iWiiivRPlQooooAKKKKACiiigAq54Z66n/wBfo/8AREVU6ueGeup/9fo/9ERUAbVFFFABRRRQAUUUUAFFFFABRRRQAUUUUAFFFFABRRRQAUUUUAFFFFABRRRQAUUUUAFFFFABRRRQAUUUUAFFFFABRRRQAUUUUAFFFFABRRRQAUUUUAFFFFABRRRQAUUUUAFFFFABRRRQAUUUUAFFFFABRRRQAUUUUAFFFFABRRRQAUUUUAFFFFABRRRQAUUVh+JbrxTZLFN4es7S7RmEckUiNvUk4DAhgNvIz6demcAG5X5VZr9TrIXotYxqDwtc7f3hhUhM+gyScDpk9evHSvyuz71+teFsuX63/wBw/wD28+H4zV/Yf9vf+2j80Zpmfet3wHd6TZeOPD15r2w6bBqtpLebxlfJWVS+R3G0HI9K/V6td06cppXsm7d/I+JhT55KLdrnVWH7Pfxm1PRU1+z8CXj2ckXnJumhSVkxnIiZxIcjoNuT2rz6aKa3leC4jeOWNijo6kMrA4IIPQg1794+8BfHXVvjrPruhWmq3H2jUBPpGrwFms4bQtmL96PkVVTAZSecHg554r9peOCL43eJzbWcltE80LhXhMe9vIj3uAQMhnDnd0OcjrXz2U53VxdeFKrOEueHP7l/ds4rlldu9+bR+78L0PUxuXQoUpThGS5ZcvvW10eq0Vtttd1qeZ5ozTM+9GfevpPaHk8p9N/sYnP/AAmH/cP/APbivpevmb9i85/4TH/uH/8AtxX0zX88cdO+f4h/4P8A0iJ+qcNq2WUv+3v/AEphRRRXyR7gUUUUAFFFFABRRRQAUUUUAFFFFABRRRQAUUUUAFFFFABRRRQAUUUUAFFFFABRRRQAUUUUAFFFFABRRRQAUUUUAFFFFABRRRQAUEBgVYAg8EHvRRQB8+eIfgV478D+JLjxf8DdbS1W5O6XSpXVVwTkou75HTPQNgr2NV9Ssf2tfGdv/YWoW+neH7ScCOe5huIEJXvlo3dx77QPT1r6Lor6eHFWKtF16VOpOOinOF5aba3V7dLpnjSySjdqlOcIveMZWj56W0v5WPM/DHwH8LaB8NdS+HtxI9ydbiI1G9CgO8uPlZQc7QhAKjnBGTkk15ZoXg39qn4UWU3gzwTFpWt6MJHa0unkhHkBiSSqyurKcncVIdQc4znn6for5PM6c82xLxmInL2r3knZu/TtbsunQ+zyPO6mQ4V4ClShUoNp8lSPNFSWiktU07bu+vW54v8ABr4DXfhDT9c1bxzqSah4i8TAi7ljbcIVLbyAxA3OXwzHGMqoHTJ6Oz0n4leGYW0nR1try0DExSFk+TJ7BiCPXHIr0WivmMy4PwWYVKdenUqUasE4qdOXLJxbu4ttNNN66rR7WN8RxLjcZXqVsUoz52nyuPuqysrJWtZaem9zz1fhhZ33hbXNO8X3ivLrcLJcTBuIBncGDHqQ4DZPGVH4+UeFdE/aN8JaKfDHw/vdE13w9I8i2WqxXMDpCpZgxQs4Iw24kbXAbOM19HaxpOn69pV3ouq2y3FnewtBNG3RkYYP0Poexrwb/hnP4i6ALnRfA/xYuLHQLtmLW8hkSRAe3yHBPYkbc+lfpHAuGy7h7KnlFOcI001JRqxc4t6807p353f0e3p8TxA8TmGLWM5ZOVrNwkotLpGz05fxW5558OPCPiXxN4F+LPhXSUXVdXmutLjDLOoW4eO7laRxJIVByFZskgn6mu/8bfs8+IPFXgDwbeaW0Fh4v8MadBbNDcOrxyhPm8ssNy5V8kHlTuIPHI9W+Fnwx0j4WeHP7E02d7qeeTzru7ddrTSYxwOdqgDAGT36kk12VcfFksLn2aVsVG7jJRiunwpK6XS7V15HVwksTwziKWY0JWrRi4taONnKUmmuvxWevprqfOCaP+114yu9P0nWbrTvCVjZTJK99aSQ7pNvTKRu5b/cIVDnnjp9Gwo8cSJJKZXVQGcgAscckgcc+1OorxcNhVhrvmlJv+Z3/wCAfSZtnMs25I+xp0oxvZU48q13bd2383ZdEgooorqPGCiiigAooooAKKKKACrnhnrqf/X6P/REVU6jt31SxkuDY3VqsdxKJSstuzkHYq9Q44+Udu9AHV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UVzf8AafiH/n707/wDf/47R/afiH/n707/AMA3/wDjtAHSUVzf9p+If+fvTv8AwDf/AOO0f2n4h/5+9O/8A3/+O0AdJRXN/wBp+If+fvTv/AN//jtH9p+If+fvTv8AwDf/AOO0AdJRXN/2n4h/5+9O/wDAN/8A47R/afiH/n707/wDf/47QB0lFc3/AGn4h/5+9O/8A3/+O0f2n4h/5+9O/wDAN/8A47QB0lFc3/afiH/n707/AMA3/wDjtH9p+If+fvTv/AN//jtAHSV+Uufev02/tPxD/wA/enf+Ab//AB2vmT/hi1f+ikn/AME//wBvr9A4FzvA5N9Y+u1OTm5LaSd7c1/hT7rc+X4ky7E4/wBl9XjzW5r6pb27tdj5kz70Z96+m/8Ahi1f+ikn/wAE/wD9vo/4YtX/AKKSf/BP/wDb6/QP9d8j/wCgj/yWf/yJ8v8A6u5l/wA+vxj/AJngFt488b2Wlf2FZ+M9cg03YY/scWozJBtPUeWG24Ppiuv8WfFux+IPw/ttH8a6RLdeLdIZItP1yNgGmtc/NHcZ5YgZwecnng7i3qH/AAxav/RST/4J/wD7fR/wxav/AEUk/wDgn/8At9cVTibhqrONV1UpRd01Gad+uqjqns09GdEMnziEXDkumrWcotfn06dj5kz70Z96+m/+GLV/6KSf/BP/APb6P+GLV/6KSf8AwT//AG+u3/XfI/8AoI/8ln/8ic/+ruZf8+vxj/mJ+xac/wDCY8/9A/8A9uK+mq83+DPwYtvhDb6qkevSarNqrQmSQ2/kqix79oC7m/56Nk59K9Ir8e4ox1DMs2q4rDSvCXLZ2a2ils7PdH3mTYaphMDCjWVpK9/m2+gUUUV4B6gUUUUAFFFFABRRRQAUUUUAFFFFABRRRQAUUUUAFFFFABRRRQAUUUUAFFFFABRRRQAUUUUAFFFFABRRRQAUUUUAFFFFAB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XRWp/YcP/P5c/8Ajn/xNH9hw/8AP5c/+Of/ABNAGlRRRQAUUUUAFFeRSfED4ueO76+f4P8Ah7wzFomnXUlmNW8RTz7L+SNtshgjg+YIrAjeSQ3boRXQeCfiDrdxHrWm/E7R7Pw7qfh1Y5by5S4zp89u4JW4jlfG1flYFWOVwMnnjnhiqdTa6W6bVk15P019NVoenWyjEUabnJxbVrxUk5K7SV4rXdpNbpuzSZ3tFZMHi3wrdX91pVt4m0mW9sovPubZL2NpYI8A73QHKrgg5IA5FSaP4k8O+IrF9T8P6/p2p2cbFXuLO6jmiVgMkFkJAI+tbKUXszhlQqxXNKLS06d9vv6GlRWLovjbwZ4ku5bDw74u0XVLmEFpYbK/inkQA4yyoxIGfWuRvPiB4j0658N20tz4bv8A+2vFdzo00mnPJKkVsqTsik7vluF8pVcHIDbgB0xDrQVtd7W+bUfzaN6eAr1JONrNa2ej2cvyTPSKKKK1OMKKKKACiiigAooooAKKKKACiiigAooooAKKKKACiuX8Y/FP4Y/Dua2t/iB8RvC/hmW9Vnto9Y1i3smnVSAxQSupYAkZI6ZFVND+NXwb8To0nhv4teDNWVbq3smax161nAuJywghOyQ/PIUYIvVipwDg0L3tv66fnoD03OzorL1jxT4Z8PXWm2Ov+I9L0y51i5Fnp0N5eRwveTkZEUKuQZHx/CuT7VLd69odhqthoV9rVhb6lqglaxs5blEnuhEA0pijJ3PsDAttBwCM4zQtdgL9FFUdM1zRNb00azo2sWN/p7GQC7tbhJYSUYq/zqSvysrA88FSD0obtuBeorhYvippGseIPCth4Ov/AA5rmi+JVvWXV4fEVtsZrcDMVrEm97uTJYsF2qioxZ84Vtnxd8Rfh94Ajt5fHnjrw94bS7Yrbtq+pwWYlYdQhlZdx+lD03Dd2R0NFZlz4m8N2WkQ6/eeINNg0u5aFYb2W7jW3kMzKkQWQnaxdnVVwfmLADJIqfV9Y0jw/ps+sa9qtnpthaqGnurudYYYlyBlnYhVGSBye9D03DcuUVFc3VrZWst9eXMUFvBG0ss0rhUjRRlmZjwAACSTxio7LUdP1LT4NW06/t7qxuoVuILmCVXiliYbldXBwykEEEHBBzRffyAs0Vm2/ibw5eaAniu08QabPokkH2pNSju42tWhxnzBKDsKY53ZxWf4R+I/w9+IC3D+A/Hnh3xItmQtwdI1SC8EJPQP5TNtPB60W1sHS50VFUdW1zRNAghutd1ix02G4uIrSGS7uEhWSeVgkUSliAXdiFVRySQACazvGHxA8B/D2zg1Hx9420Dw1aXUvkwT6xqUNnHLJgnYrSsoZsAnA5wKV1a4W6G/RXB6H8fPgX4n1a20Dw18afAmranev5dtZWPiOznnnfGdqRpIWY4B4A7VseMviX8Ofh0to/xB8f8Ahvwwt+XFqdZ1WCyE5TG/y/NZd23cucZxuGetN6asFq7I6SiuH8OfHP4JeMNZt/DvhH4xeCNb1W73fZ7DTvENpc3E21SzbI45CzYVWY4HABPatCbxfd23xItfAs2nad9mvtIm1KC6XV4vte+KVEdWsmCyGPEiYmjLqGyrhMoXdndLv+ib/Rh0b7f52OooqjNruiW2sWvh641ixi1W9hlubaxe4RbieKMqJJEjJ3Mql0DMAQNy56inanrOj6Ktu+sarZ2C3dzHZ25uZ1iE1xIcRxJuI3Ox4CjknoKX9fp+YFyisvXPFPhnwwbIeJfEel6T/ad0ljZfbryOD7TcvnbDHvI3yHBwq5Jx0qfS9a0fW47iXRdWs79LS5ls52tZ0lEVxE22SJypO11YEMp5B4IFC1/r+u6+8Nv6/rs/uLtFUtP1rR9WmvbfStWs72XTLg2d6lvOkjWs4RX8qQKSUfY6NtbBwynGCKw9N+Kvwv1jxLL4M0j4keFr7xBAWWXSbbWLeW8Qr94NCrlxjvkcULXRA9NWdTRWV4qu72w8Napf6fq2naXcW1pLMl7qMHnWtvtUsZJU82HcgAJP71OP4h1rnfhV4s8V6/8ADSw8XfEqx0nR76aGW6ma0uontTaBmMVxujmmjQPEFkKrPKq7seYwGaV1q+363/y/rULPTz/r+v8Ahjt6KpaTreja9pNtr2havZajpl5EJ7a9tLhJoJoiMh0kUlWUjuDinaTq+k6/pltrWhapaalp97GJra7tJ1mhmjPR0dSVZT6g4ptWdmCd1dFuiud8W/Ef4eeAfs3/AAnfjzw74c+2Nttv7W1SCz84+ieay7j9K0bvxJ4dsLC01W+17Treyv5YILS5lukSK4lmYLCkbk4dpGZQoBJYkAZzQtdvT5g9DRorzjS/FfxF0Hxp4mi+Jq+HrHwNaC3bR/EDeXp4kmml2LbMr3cxkI3xp5rLb7pDtSIghq7nWdc0Tw5p76v4h1ix0uxiZEe6vbhIIlZ3CIC7kAFnZVAzyWAHJoWqT7/1b1B6Nrt/X9fc9S9RRWcPEfh5tfbwouu6cdbS0F+2mi6T7ULYvsExizv8vcCu/GM8ZzR5B5mjRVM6zo66uvh9tVsxqj2xvFsTOv2hrcMEMojzuKBiFLYxkgZzWD4l+LHws8GarDoXjD4leFdC1K5AMNnqWs21rPICcArHI4Y57YFC1tbqB1VFUb/XdE0qG1uNU1ixs4r6eK1tXnuEjWeaQ4jjQsQGdjwqjJPbNO1bWdH0Gz/tDXNVs9OtTLFB593OsMfmSOEjTcxA3M7KqjqWYAcmj/hgLlFZtj4k8O6nZXepabr2nXdpp801vdzwXSSR28sJIljkZSQjIQQwOCpBziuT+FHxf8PfFG11JLHWPC82o6XeTW89vofiW11iMwq2I5w8JDKHXHyyIjKwYYIAZhauy7X+QPRXfe3z/r/I76isTSvHHgvXbi0tdE8X6JqE+oQTXNpHa6hFK9xDDII5ZIwrEuqSEIzDIViAcHipPFPjDwl4G0lte8beKdI8P6YsixNe6pfRWkAdvuqZJGVcnsM80m0ld/10/MLXdjXorlPCHxY+FnxBuprLwF8S/CviS4t08yaHSNZtrx41zjcyxOxA9zUuteLL5Jxa+C9M0/xNc2Gp29jrlpDq0UNzpsUoVjIUYFWdUdJPKdoy0ZJUk7Varapd/wDhvu89kB01FY2oeMvCGkrqz6r4r0eyXQYEudVNxfRRiwhcEpJPuYeUrBWIZ8AgHHSrlzrWj2ejy+IbvVrODSobY3kl9JOi26W4XeZWkJ2hAvzbicY5ziputwSu7Iu0VQvNe0LTtGfxFqGtWFrpMcIuHv5rlEt1iIyJDITtCkEHOcc1m+EPiL8PviDDPceAvHfh7xLFasFnfSNUgvFiJ6BjEzBT9aqzu12C+lzoaKzPEfifw34O0efxF4u8Q6ZoelWu3z77UruO2t4tzBV3SSEKuWIAyeSQKxPCXxf+E3j6/k0vwJ8UPCXiO9iTzZLbSdbtryVE/vFInYge+KS10QPRXZ11FUtP1rR9WmvbfStWs72XTLg2d6lvOkjWs4RX8qQKSUfY6NtbBwynGCKLPWtH1C+vtLsNWs7m90t0jvreGdHltXdA6LKgOULIysAwGQQRwaALtFUbPXNE1HUL/SNP1ixur7SmjS/tYbhHltGkQOglQHMZZCGAYDIORxRq+uaL4ftUvte1iy022knitkmvLhIUaaVwkcYZyAWd2VVXqSQBkmgC9RWdr3iLw/4V0uXW/FGu6fo+nQsiy3l/dJbwIzsEQM7kKCzMqjJ5JAHJqXVtZ0fQNNn1nXdVs9O0+2UPNd3c6wwxKSACzsQqjJA5PejzAuUVSg1rRrrVLrQ7XVrKbUrGKKe6s450aeCOXd5TvGDuVX8t9pIAOxsZwaF1rR31h/DyatZtqsVst49iJ0NwtuzMiymPO4IWVlDYwSpGcg0eQF2iuX1j4qfDDw74gg8JeIPiP4X0zXLoqINMvNYt4buUt93bC7h2z2wOa6Z3SNDI7hVUElicAD1o6X6B1sOormfDPxP+GvjTUbrR/B3xD8M69f2IJurXTNWt7qaAA4O9I3LLzxyBWXrvx4+B3hfWLnw94m+M3gXSNVs3EdxY3/iKzt7iFiAQrxvIGU4IOCOhFHbzDv5HdUVmXHijw1aaB/wlV34i0yHRPKW4/tKS7jW18psbX80nZtORg5wcirOp6ppmi6bc6zrGo2thYWUL3FzdXMyxQwRKMs7uxCqoAJJJwAKH7u4L3ti1RWbq/ibw34f0Z/EeveINN03SYkEj395dxw26oejGRyFAORg5qv4V8a+DfHenHWPBHi3RvENgrmM3WlX8V3CHHVd8TMufbNFt12Don3Nqis7RvEfh7xGt2/h7XdO1RbC7ksLs2V0k4t7mM4khk2E7JFJG5DgjuKl07WdH1drtNJ1WzvW0+5azuxbzrIbedQC0Um0nY4DKSpwQCOOaP+H+X9NBt+Rcork9O+Lfwp1jxI/g7SPib4TvtfjZkfSrbWraW8Vl+8DCrlwR3GOK6yjpcOtgormPEnxQ+GngzU7bRfGHxE8M6FqF7j7Naalq9vazT5OBsSRwzZPHArpGmiSI3DyosSrvLlgFC4znPpjvR0v0DrYfRXMeGPij8M/G+oXOk+DPiJ4Y1++sgTc22l6vb3UsABwd6RuSvPHIrah1vRrnVbjQ7fV7KXUrNEluLNLhGnhR/us8YO5QexI5o/UC7RVO/wBZ0jS5rS31PVbO0lv5hb2kc86xtcSkZCRhiC7Y7DJqPU/EOgaLdafY6zrmn2Fzq1x9k0+G5uUie7n2lvKiViDI+1WbauTgE9qANCiqer6vpOgaXda3r2qWmm6dYxNPdXl3OsMEESjLO7sQqqBySSAKr6V4p8Ma7fX2l6J4j0vUL3TBCb23tbyOWW1Eqb4vNRSSm9PmXcBuHIyKNw2NSiqdvrOj3mpXmjWmq2c+oaesT3lpHOrTW6yAmMyIDuQMFYrkDODjpVygAooooAKKKKACiiigAoqn/bGk/wDQUtP+/wCv+NH9saT/ANBS0/7/AK/40AXKKp/2xpP/AEFLT/v+v+NH9saT/wBBS0/7/r/jQBcoqn/bGk/9BS0/7/r/AI0f2xpP/QUtP+/6/wCNAFyiqf8AbGk/9BS0/wC/6/41PBc290hktriOZQcFo3DDPpxQBLRRRQAUUUUAFFFFABRRRQAUUUUAFFFFABRRRQAUUUUAFFFFABRRRQAUUUUAFFFFABSEZBHqKWik0mrMDwb4ceNtB8HeALv4Q+IPGlh4K8V+H1ubKO51MRop3O5hvIxMVjmDBg2M8nOeDXIX3i/xVrXhr4n6DefFeLx/o1h4UeUajbaRDaQQ3bMwMQeIESHYFbIYj5unBr6S17wn4V8UpHH4n8M6Vq6wkmNb+yjuAhPXG8HH4VKnhzw8mjN4dTQtOXSnjMTWItUFuyHqpjxtIPpjFeZVwVatBwlP7Lj11vFrVXtpe+260tsfV0s9wlKpLEexvOclN3UHZ8yk3GTjzq9mlHmSV9W+vhfiL4V+ALW8+FENr4ZtITqd8bfUZI12yX8bWUkrrcOPmmDPGpO8nPI6EisrxtZeGPh/ffFmy0rwvp8elXOm6CH09JJLOyWSaWSIySeQVZIxkM4TG4Ag/eNfR8ukaTO1m8+l2kjac2+zLwKTbNtK5jyPkO0lcjHBI6UyXQtEnmvLibR7GSXUYVt7x2t0LXMSghUkJGXUBmwDkcn1rWrglNzcLLmk3t0cOW336/8ABM6PEU48iruUkkk1zPVqsql79HZWT3TPlDw7Homm/G/4e/2Z4t8AXl1Nc3IltPB2lxQQQxm3cfvLhGLSEngIxz1PfnrdD/5lL/sq2sf+3te5af4B8CaQIV0rwVoNkLecXUIt9Nhj8uYAgSLtUYcBiNw5wT61cj8NeHIvJ8rw/pqfZ7t7+HbaRjy7l92+ZeOJG3NlxydxyeTWeHwEqLTb+1fr/NTdtW/5H9/TY6cZxJRxNrQekeW75e1XXRJf8vF3emrbZLrWlR63pN3pMt5e2i3cTRefZXDwTxZ6MkiEFWB5B/PI4riPhD8M/Efw/tb9/FnxD1zxVf3czLFJfX00sUNuGOwLG7EByMFm9eBwMt6JRXdKjCVRVGtUfNU8bXpYeeFg/cm03ounnuvO2+lwooorU5AooooAKKKKACiiigAooooAKKKKACiiigD5J/aistWv/wBojwRDo37OuifGaYeDtYZtB1e+srWG3X7ZZf6UHvEeMspITAG7EpwcA1PqHw21PVf2bfHV/F+y/wCG/gz4tsZotZ0/TNEuLC5a9l00x3drM01nGi5MiyxhGBIyx6NXvt58O/tfxe0r4rf2xs/szw7faD9g+z58z7RcW03m+Zu42/Ztu3ac785GMHsJI0ljaKRAyOCrKRkEHqKS5oUFGHxe98nzyknpv0et9/JWtuMqvNJXjp81ypNfmun+fyB8cYn+O2pan408KR/aj8L/AARYeLNAZcNnWLmeO/jCns4t9PjTjnbdsO9dpbSah8b/AIx6t4o8C+J/7FPh/wCHdtaaFrH2SO8Wy1DWSbgziFzskKQ29qdpOCJMd67j4B/AWw+BvhTWPC48QS6+NW1F7n7RPb+U0dosMdvbWmNzblhghjjDZG7BOBmsv4Tfs8al8GfhX4k8B+DviPNHrmszTy2PiCbS0lbTgII7ezUW7uyyrbwwwqAzAPtJIG4iqfKr8qdkm4rreV1JN33tKye3ub7GfvNJN63SfpHlaa3srxba3fO9Nz2O0juIbSGG7uftE6Rqsk2wJ5jgcttHAyecDpmvgHwb4q8TeIPBvgn4f/EfRNV8L/BTUPEuraNqmswzhH1u+fUJ2gtpih322nyOTE0nBkcbCUQ5b7+tI7iG0hhu7n7ROkarJNsCeY4HLbRwMnnA6Zrzrw18C/Dlh8GLj4J+LpY/EWj3y38d2zweR5qXNzLPgKGYqyGUAMGzlAwweBFS/tOda26bJ6r/AINtLJ2bTtYcLOCjqvPdrR+evS+t30avc5b4jaZpui/Hr4BaRo9hb2NjZNr8FtbW8YjihjXTQFRFXAVQAAAOBXK/Ar4Q/DL4wjxj8Xfix4J0Txh4l1jxXq+nMddsor9dNtLK8ktre0hjmDLEqpGGO0BmLkkniu58KfAXxJo918M73xR8UJfEdx8NTqUUFzPpfl3GoW1xb+RCkz+cw8yJMbpcfvMZKqSScjxh+zb48h8X6z4w+Avx/wBW+GUnia5F7renf2Ha6xYXN1tCtcRQ3BHkSuAN7KfmIBIqnZTvvo1f1ad/uTva79U2JJuCW1mtPRSVvxTV7LTo0cZ8aPh94X+Cv7P3inw18Jmm1VbbxloWq2nhh9SiEen3E2qWci2UJIzbRSON4EhIUysw+XiuY/aB+L/7U2u/B7xLpHjP9jz/AIRfRLqCKO91j/hYOnXv2OPzo/3nkRoHk5wNqnPNezWP7Lmlab8NL3wTF401O+1vW/EOn+Jdc8SapGLm71K7truCf5lDIqIVgWJFU4jXHDEHd6D8XPh//wALT+HGufD/APtb+zP7ZgWH7X9n8/ysSK+dm5d33cfeHWhLlTvrrt0+GK8na6a6OyvoVe+2m+vXVt+a8/V9Sf4lf8kx8Vf9gG+/9J3r5i+GHxo/a1sfhB4U07R/2Kv7T0y38OWUNrqP/Cx9Mh+0wLbIEm8pk3JuUBth5GcGvrHxLon/AAkXhjVfDn2n7P8A2nYT2XnbN/l+ZGU3bcjOM5xkZ9apeCvCX/CH+ANC8Df2h9r/ALF0i20r7V5Xl+b5UKx+Zsydududu44zjJ61lKLarf3lGy729pf7rrqt/uE7Kku3NfyvyW++z+77/kP4d+HdL+K/hr9m74P+O4Wn8IzeCLnxNe6S0rLDql5a/ZY4IZtpHmRx+e8hj+6xVdwIFd78e/g98Mfg5Y+GvjN8JvBejeDvFHh/xHpNnGdBs47FNTtby9htrizniiCrMrpKSMgsrICCOc9jc/svaXdfCTwP8P18barpviP4eQRjQfFmkoLa7tp1TYzCNi6tFIvyyQsWVl4J6EUvCX7NXji58WaP4t+Pfx+1f4mv4auvt2iacdFtdH0+3ugMLcSwW+RcSp/AzH5SSQMmunmXtE1paXM33XNf7+X3bPSyV3bQhr3Gt7xtbs7W+6/vXWqbdlojxz9tL4w/BbVPilafBj4q/Ec+GNM8PaDc60ssNpdXLHXrhDFp7EW0blTbo0k/zY+Z4sZxx7j8F/EHw5/a2+A3hHxr468HeHPFBkhxd22qaZDeRW+oxZinZEmVtmWDEHAOxx61s+FvDT/AzR9Y1jUo9b8a614z8W/bdTudJ0rMivdzJBETD5jeXbW0KxKzbzhImfHOK1/AfwtbwD468deJ9N14PpHjW+t9W/sf7LtFlfrCIriZZd53CYJGxXYMMpOTu4zpK1PlnrfX0lvb7pWut+WOna6us7x6aesdr/Nrms9uaXz8h/ZA+EHwmg8Map4rh+F3hGPW9M8ceJYbLUl0S2F1axxancRxJFKE3oqIAqhSAqgAYFe7+M/hp8OfiIlqvxA8AeG/E62G82o1nSoL0W5fG/y/NVtm7aucYztGelZvwi+Gn/Cq/Dmo+H/7a/tT7fr+q65532byNn227kuPK27mzs8zbuyN2M4GcV2x5GKmz9lCL3UY/fypP8SY3UpS7uX3Nu34M+a/2LfhR8LLH4P+FvHdn8NfCtv4kin1QJrMWjWyXyj7bcxcThPMH7v5Pvfd46cV82eNP2tfgvH8YNW+On/Cxc+L/DHi220bSNGSyu3SfwvDut7xFlWPyN0zTz3Qy/8AyxhHXivtPw18F9a8H/AS5+DXh3x79k1KS11C2t9f/s3Jt2uppZDIsHmjLIJSB+86qG9q7Hw/4A8M+Hfh7YfDG0sEk0Gw0lNFFvIMiS2WLyireu5c59cmq5pKftFry2su+t3r025Xo7qcirRceR/abu+y6eu91tZxR5f4mvLXUP2s/hXf2M6T21z4J8STQyocq6NNpxVge4IINJ+17rF74f8ABPhDW9N0G81u7svHmgzQabZ7RNdyC4O2JCxCgscDJOBnJq18Nf2ddQ8Bat8PdT1D4hPrf/CvtA1Tw5bCTTfKe5tbmaBoNz+a2DDHbpHnB3/e+Toe7+JXw+/4WHa+Hrb+1/7P/sHxHp2v7vs/m+d9lk3+V95du7pu5x6GpcUvZqL0U0/NL2vNftfl169iFzfvXJXbi15N+zUfWzenQ8W/Z8W48dfFnxZ4l+OdmYvi34Wm+z2mhyuJLLQtInGYZdOPSXzhkS3P3yyFCEUBTx3w0+KP7R3hS/8AiFo/w1/ZY/4TrRE+IPiN49Y/4Tiw0zfI185dPImQuNp4znB7V9AfEv4Nnxp4x8J/Erwv4lPhnxd4UuCiagtp9pjvtOk/4+LC4i3pvifgqd2Y3AZec52Phj8PP+FcWGv2X9sf2j/bniTVPEG77P5Pk/bJ2l8nG5t2zdjdxnGcDpVQ6N6Wi426fFF+e9m315k77pu5fC1veSl6e7NNfK6S6crXVO3yRbeLPH2rfCz4oQeJtBuvAGseNvjFpfhzW7W11SO7l0q1vINLgn23UQCEtESA64x5nqK9u8a/sefs3f8ACt77RdI+GHh/w3Ppti81hrumWqW2p2M0SFo7gXg/fM6MA2Xc5x82a6n/AIUB4a1TRfiV4a8X3R1jSfiRrb6xPAsRgeyJtbaFVRwxJdGtVkWQbSGI4+XJ88n/AGVPiz4ggfwb4/8A2t/GHiD4euogl0MaRZ2l/d2w/wCWFzqcf76VWHyyfKpcEgkZqZJzpKnH3Zcsde1oRjbv7sk2t93r1dKSjU53qk5ad7ybv0XvJpPbb7vPvi7+0boB/Zh+D1h8XvFA0Q/Fa207/hJL37PLKw0uOJJr5hHCjOfP+SHAUj/SSegNbH7Nfxi8DePPgV8Uvhz4H8SprWmeAYtStNGufJmhaXRZoJZLIFJlWQGIb7flR/qAeQQT754Z+ENp4e+KGo/EU6nFLCNBsvDWg6XDZ+TFo9hCS8iK28+YZJNhJCphYo1wcZNDx38E28WfEOP4g6R4nGjzXPhfUfCur2/2LzxqFrOA0DFvMXY0Eu9hw24SMvy5zSxS9rTrKK+NT8rXXu+uyXRJzl01aw/7qVK7+Dk+dvi9N33vyR2PEv2bLu7+AeieDPhxrF1NJ4G+JHh+11PwtdzyFhp2svaLLd6azHosxLzw5/i81Bk4r2T9kz/k2n4bf9i7af8AoFW/EHwH0HxX8CbH4I6/qUsqadpFnYWurQR+TPbXdrGqw3sIDExyK6K4Ab1GSCa6D4Q+AG+FXww8MfDhtYOrHw5pkGnG+MHk/aDGuN/l7m25643H610VZKVWo1tdWfdLmt81dL0tu7nPRi4U4J7218npf79/W/Sx4b+z98Hfhh8YNE8RfGL4seBdE8X+KfEviTWILl9esor/APs+3tL6a2t7SBZQywokcS/dAJLEknjDfiJ8OfA/wi+HGj+C/A2uTy6VbfFfw1eDS5rxJk0Xz9UtpPssQADRRcmRUckjzCQcEAdH4r/Zp8f2fizWvFHwE/aE1b4ZxeJrs6hrOl/2Fa6xYzXbDElxDFcEfZ5JMAuVJ3HnFa1p+yp4IX4Qa38K9V8QeINRu/El8NZ1XxNLdhdVn1VXSSO9WQDCNG0UWxQNqqgHPJOVJunyTWnLyad+WUW12t7rs3re11q7bztKUl/M5a9lJSS89LpWWlr66Im/a5ZV+Bmo7mAzrWgAZPU/2xZ147+2z8XfgofHfhf4E/Gfxr/YfhaawuvEGumO1ubhp32NBYQbbeN2H71pLjJAANtHzyM91pv7L/xR17W9If43/tN614/8NaDqFvqlloKeHrPSkmuYGDQG7mhJe5VWCttOAWUE16l8O/hk/gnxB408Wapr39s6x4z1gX89x9m8gW9rHEsVraKu9srEin5sjczu2FzgS4cy5W+rf4RSXk73kmtPdXew41HHZa7ffe/qrK3R+95XOQ/ZB+Mdt8bPgboviP8AtiHU9S0tpNE1S5jVlE1zbHZ521wGXzY/LmAYAgS4IBFeYfGXwP4t1n9qDV/iJ8NJZP8AhNfAXgnR9T0q084pDqkLXt+t1p8o6ETRrhWP3ZFjORg1734a+FreFfiz4t+I+la6E0/xjaWX2/R/svA1C3DRi7WXfgF4SiMmzny1bd2q5Y/D37H8W9X+KX9r7/7V0Cx0P7D9nx5f2ee4l83zN3O77RjbtGNmcnOBc5OdWFVaPVvyfLJejTl02s7NboiCUKU6VrrRLzXNF27q0bq973V09meC3vxj03xL48b40eAke7WP4M6xqlrbSJ+9juYLyMtbyJ1EiSIUZezKRVTw38IfgX4F/Z40b4oeMPgRcfGHX/ENjZ6trF3a+HIde1vUru9VXlmTzTkIGkJwrAKozyck+p+Ev2a/D3gr48+JvjPoesSR2XinSns7vw81vm3ju5ZY5J7qNt+F83yl3ps5bLbucVyh/Zc+Kfg5jovwJ/aj1/wL4RMryp4fu/D9lrUdkrMSYrSa4xJBEMnanzbaiKSpqNtX/wCS/vJya9GpLVdldX2p3c276J/f7kIp+qcXp5uztv534Z1/wJe/BXwPpvgTSPG+g6NoHxi0rS00nxnFHDfaY/2tZPsiorMViQzBEV2LgcEnAr2v9rhpF+Dm2CeKGeTxN4bSF5ULqJDrFptyoKlhnsCM+o60yP8AZV8F/wDCn9V+E934o8UXkus6p/b914juL4Nqh1cSJIt4sgUKjq8UeAFAwuOcknA0f9mL4n6z4i0a++OX7TGs/EHQvDmow6tp2hx+HrPSYnu4W3QPdSQEtcBDhgp2gsAT3BuKTai39qMm/SNNO3W94O197q73Id1ea7NJf9vTav0+0r2fR26GX8Ufhtour+Pvhp8CfEnkyeGPF+oa74q8S2tnEbG31m+t0ilSBo0bIiMkxlaMsxbyQXZjuYxftJ/Bn4V/CP4ZXnxq+FPgbQPBXi/wK8Go6XfaHp0dkZz50aPazpDsFxHMrGMo2Sd3BBr2X4wfB/Q/jDoNnp1/q2qaJqujXqanouuaTMIr3TLtQQJI2IIIKlldGBDKxHXBHmmk/svfEHxDrmm3v7QH7RmtfEnR9EvY9QsNCTQ7TRrJ7iNg0T3a2+TdbGCsAxA3AEgjIM01tHaz38tLbdUvdS2slrq7XJr4muby82238m3dvfV6aK7NG8Kad4J/ab+HfhzS4oo4IPAHiKZligWGPzZdRspZCsa/Kil5GIUcAEDtXQftVaRpOv8AhnwRomu6Xaalp198QNAgurS7gWaGeNrjDI6MCrKRwQQQa7XUfht9v+MeifFr+2vL/sfQL/Q/7P8As2fN+0z28vm+bu+Xb9nxt2nO7ORjBzvjv8LNf+Lfg+y0Lwr47/4Q/WNM1iy1qx1f+y01DyJrZy6/uHdVbn+8SOOhpN+5Sur8sk2vL2zl6fDr+G4ktaivvFpPz9mo/meSftLfBb4S/C/4cj4v/DT4feHPB3izwXqen6jpd/oWmw6e8rNdRRPbyeQqebHLHI8ZRsj5+Bmu/wDgvIrfF344pkbx4m01iueQDo1nj+R/Kub0P9mf4o63r+kaj8fv2ldV+I2k6FfxapZ6JB4cs9Es5LuI7onuRblmnVHw6oSBuVSc4wdX4j/s8eNtW8e6h8TPgp8dNU+Gmva9b29triro1tq9lqAgUrFKbefASZVOzeD90AYHJNL3PO9/lfl7/wCHVLye9wtzN9Nvnvp+N0/l2Z5h8ejHLZftWx7g2PB2iq4B6f6Lc8H8CPzpNWvr34M/C/4m/s0eJ7yWXS28D63qnw+v7hyzXOmLZyGbTmdvvTWpYY5JaFkP8Jr0q0/ZYji+EvxA8Dar8RtT1rxT8S4n/t7xXqNojSyzGIRRlLeNkVIo0GEiDAAEjOMY6b9oX4B6F+0D8NJ/Aep6rNo99H+90zWbePfNYT7CjMFDKWR42eN03AMjkZHBGdWDVOUY63Vn879/5W9L7q605ma0aiVSE5acsm/u5bX9Unfe2+rSPJz4P8P/ABo+L/gT4c/Eezj1Twr4S+HVh4mtdDuebXUNQnkNv500Z4mWGOPAVgQDMc9cHHvr/wDZ/wDAP7R/hLTPD/7OfxD+HutWmunw/Z+JNC8LWul+HtZa5iYeRPKrBbmE43jCeYGiypGDn2Xx7+z1aeMdJ8K3OjeN9Z8KeMfBdkLLSPE2kBBKqGNUkjmhfck0DlFYxN3UYYc553wv+zT8QL7xVofiv47/ALRWu/EZvC2oLqmjafBo1poljFdKrKk00Vvkzuu47SWAGTkEEiurmTr83RSk35pyb0635Xy2dl0vY5IxkqHL15UkuzUUrdrc3vad3bUt/tqpLJ+z7qkcHh+HXpW1nQlTSp3RI79jqtri3dpAUVZD8hLAqA3IxXgb6HqumfEf4ba74x/Yv8N/APS9N8V2jt4q0HUNNvpZJpFeKGxlFhHG0cU8kiRtJJuQbgMAkEfWXxx+GepfF34cX3gjRvFn/CM6hPdWV7aar9gW9+yzW11FcI3ks6q/zRAYJxzyD0PmOm/sz/GTxDrOkyfHX9qXUfHvh7R9SttXj0O18KWOjRXF1buJITPJAWaSNXVW8vgEqPSsaHuVOZ/zJ/Jcu1tb6Oyel7XVmzet71JxXVNfen30tr01362On/Z/ZT4x+NqBhuHxCkJGeQDpWnY/lWN4V8X6J4E+In7RvjbX7pYdM0G70u/u5M52xxaJAzAe/GAPUgVN48/Zz8fXPjvWPiH8Dvj9qvw11DxOYH161Oh2usWV5LDGI0nSG4IEMuxVVmU/MFXj1jtP2UbeHwI3gu/+ImqatNr/AIotfE3jTVNRtlkufEJhZH+zYVlW3hJhhUKoYLGhUD5twSvKCjezUIwvvquRc3okm++ysU5KM5StdNt9tHd29b2Xbrc+Zv2b/wBpT4SWnxm8H69pnxFi1LxT8XDd2njuyazu4VtdQllafTdkksaxuIQ7WXyMchkIyBmu+/bW+L3wU1H4l6V8D/i78Qm8N6Fpuh3muXUsNpdXLtq00bQaeMW0bsphDy3PzYG4QmvqP4x/DOy+L3w31n4f3WotpsmoRI1nqCReY9hdxOskFwi7ly0ciI2NwzjGRmqfwh+Ft78N7fxFf+IPFA8SeIvFesSaxquqCy+yLIdiRQwpF5kmyOKKNEA3nOCe+KGlJKC91Rvb0+yl1Ti25Jtu1opX6SpOMnPdy3/Vvo1JWjZLq3pu/nnxN8SNH/aX/YY0jW9Xlivjq+raBouvJCzRh7hdXtYbjHRkDj516ELIvQ1B478Sa54P+BfxK/Zv+IOozXet+E9JhuvD+p3DZfXNANzGsExP8U0JxBL7qjc7817B4i/ZrOr6v42uNL8aDTdK8aazoXiGbTv7N8wW2oafcQyTSq/mrn7QlvErDaNrLvy3K1d/aS/Zx0P9onw1p+mXGtzeH9a0i6W4sNYt4fNeONiBPbugdN8UqDDLuAyEbnbg1fmbdrc71Xa6irr/AAyvb+7dWu1aUuWKj/Ls/m9PmrJ/3knqlr5h4o8dfGbwV+1F49/4VH8B/wDhZH2zwx4b+3/8VRaaP9h2vf8Al/8AHwp83fuf7v3dnPUVh2fxT+Mi/Ej4sfEDx18Hh8P/ABL4f+Eq3Om6Yddt9ZE4huL2SOcyQKFA8zcuwjPyZ6EV9MaD8Ov7E+KPin4lf2x53/CS6XpWm/Yvs+37P9iNyd/mbjv3/aem0bdnU54Yfhnby/FjUviZd6ilxBqfhi38NSaY9qCuyO5mmMhkLfMGE+3Zt/hzk5wInFvRPpPXteMktvNpdf1NIySu2v8An3p35XBtO/o+233+X/Cv9k79nm/+FOjyeJPhx4f8W6l4i0yHUNV1/VrVLzUL+5uIhJLP9qfMqFmckbHG3IxivI7SG68ReC/DH7N2t69qF34M/wCFtan4KuLp7t/OvtGsYJrqCxkmBDMCyJbsQclYtvByK9QX9lX4peGR/wAIt8Kf2q/FXhLwAWcJ4fbRrTULizhcnMFnfy/vbeNQcRjDFABgnrXcah+zL8Obr4OWXwYsJNW06x0udNQ0/Vre7I1O21JZDKL8TkZNwZGZmYjB3sMYOK0lKMpuol7rt7vpJP00ScUtve6K5lGMlBU27y1971jJeurak/8AD1dijr/7MX7PejXOgeLtF8LaH8PNQ8Lalb31prWgW9rpcxIYIYJpAm2WOUN5bK4O7fwQTmuV+F3wf+EvxB+IHxo1fx58LvCPiS/h8evbR3Wr6JbXkyRDS7BhGryozBQWY4Bxlie9WtI/Zg+I+ua9pdz8dv2kda+Ivh7Qb6LUtP0AaDaaTBJcxHMLXjwEtdBGCuFbaC6gnPIMWt/s5fH228d+LfE/ws/asPgvSPFmrf2xPpA8DWWomOf7PDCx8+eTccrAnQAD06kqD5W29bqS9G3Tevm1F7XW3dlPWNl0a/BT/K63tv5HlnjXRtJ+GXgz9pb4S+FY/sXg7RLXRdc06y8wmDTZr7LXMEWSfLj3QrKEGAvmnAANfSP7TEscf7N3xLld1VP+EQ1T5ieP+PV6peE/2bfCWi/DbxV8P/FGtav4ruPHhnl8Ua1qMoF5qM0sYjLAqAsSoiqsaKMIFGMnJPn8v7JPxV8QWcfgb4h/tYeJ/Enw3Ty4pPDx0Kztby7toyCkFxqKfvZVO0BztBcZ6ZzWdWn7WLpN7xSv02afnppbTXrYunUVKpGsls27deny1abeul9LkUXgjwt8bPj3aeFPihpkOt6B4D8DaNqmkaFejfZT3t606S3csJ+WYokCRqHDKu9uMnNWvGXwy8CfA742fC3xl8I/Den+FbjxZrcnhbXNL0eBbWz1KyezuJ1ke3jATzIZIVYOqg4ZgxIxj0D4t/Af/hPtS0nxl4H8dar8P/G2gWz2Wn67pcMc6taOQWtrm2kHl3MOQGCNjawBBHIOZ8M/2efEOg+M7b4m/GP4wat8TfFum28tppVxc6dBptjpkUnEjQWcGUWZ1+VpSSSuBxW/PzTUtrNt+acm7fNPld7W6XSRgoclNx3vFJeTUUr/ACa5lbr2Z4b8MJ774Ea/4i+O8NxcSeCfE3j3X9H8c27OWTTnXVZ47PVkU/dVMiGbHGxkfB2E1c8V3l5f+F/Gngez1a50/T/iB8c4/DOqX1nLskj0+4ht2mVJB93zVj8rd/0175r6T8E/CTSvDPg7xF4J1y4h1/TvEmr6xqV3FNa+XG0OoXMkz27LubcFEpTdkbsZwM4rgvh9+yJ4R8I/B7xN8FPEXiLUvEeia/rM2qW9zIWgvbBf3X2ZUm3sTLB5EZWXjJUfKBweelHlUOdXUYRVu/vU5Si//AZW3TTtslfaq+aUnB2bnJ37aVFGS9OaOmmye7bPOv2ivhz+zB8JfCtt4bb9kzxTfQT2Ms8fiP4eeEoJb3RfI2lZ5L/cskUq8OGcsDsJbIyD9LeHPE8OrfDHTPGejfbruK70KHUrX7eEFzKrW4kTzRH8vmHI3beMk44rxa7/AGYPjhrkE/hLxV+2T4v1HwPcwtazaZD4f0+21OW3Ix5b6kqmRiRwzbAWBPrXs/h/wXqXhfVNLs9E8SmDwfpGgR6PbeH2s0ciaNlEdybpj5hxEvl7Dwc7ic1bTlTnC+stn20lv5/Cla+u+mpGkZxklot131jt+Ld7eWuh4X+zl+z38F/H/wAFtC+InxE8AeHvGnifx5ZLrut6zrVhFe3Ulzcjc6JJIGaFY8+WqxlQoQd8mqXxA+H/AIW07QPhJ+zBpfi3VdV8B634pvtK1cyakJJWtLS2uLpNJeePawjDpHFsJ8zZHtJNb13+yz8S/DV/e2HwO/aa17wB4Q1G6lu5vDp0G01SO1aVi0q2U02HtUJZmCruCsxI9K62X9lz4ct8HrH4P215rdrFpl0NVs9eivSNXh1YOZDqIuMf8fDOzlmxghiuNvFVJxl7yjZXj7vo07drJXSvvtomxpNXi3d2l73qmr97t2btt5tI4D9pD4AfBv4e/B7W/ij8OPAWgeCvFfgCzbXtE1fQrGKxnW4txuWKVogvnJIAY2STdkOe/NcVqepTeHv2u9e+NMsLW40q18HaXrC84j07VY7qCTd6BLkWchJ6CI16VZfsufEfxNqVnD8ef2ldd+IfhjTLuK9tvDyaFZ6Rb3EsTBohevBlrpFZVbY20FlBOeldj4g/Z903xPrvxT1PV9eMlp8TdAsNDktVtMNYfZo7hBMsm/52JuAwG1dpjHJzxLbglPezvb5ar1mvdfZK99XZpRnFwel1a/8A29Fp/wDbtm13b27+N/F6f/hNv2lvh/4sDF9O8G+PbLwlp552m7k0+5utQcdj1sos9mhcete2/tJeA9U8d/Cy9bwwgPijw1cQeJPDr45Go2bebEgPYSANEf8AZlNY+i/s3/2T4T+G3h6bxtLe3vgbxI3ijUNSmsf3mtXkiXPnsy+Z+6LyXTPnL4ChcHqPTvDOleJdLbVz4j8V/wBuLeanNdaePsEdt9gs2C+Xa/IT5uwhj5jfM27npRyuNN04vVSbT87Q1S/xc0knslq9rnNzVFUktHFJryvPR/8Abtk7bt6dbeH/ABK8XaX+0F4b+Ffw/wDDspbTfidJb+ItXTPzR6HZiO4uI39C8zW1uR/00f0NedatpfiHwF8ePi3+0b4LhvL2Xwrr2n2HifRoGLDUvD7aTZvK0cfTz7diZkxgsBIn8QFe7fCb9n3TPhX448UeMLfxBLqMWrs8OjWMlsI00OykuZbqa2iYMd6vcTu+cLhVjXHyAnqPB/w7Xwp4s8deJ31UXq+NdTt9RNsbfYLURWUNt5e7cfMz5O7OFxuxg4yXdqXPBWdm+6Tbj7vdrlVpefNZ6piSWsJarRdrpX97yd3dekdNLHBfB/XdI8T/AB2+KHiPQNQhvtM1PR/C13aXMLbkmhktrlkdT6EEGvb68f8Agd+zlovwI8VeOtX8Na9PPo/i67triy0iSEhNHjjEpMET7zuiLzOVUKoQcc9a9gpu32f+Gvrb5bEq93zf8P0v8wrPvY/P1G2geWZYzBM5EczR5IaMAnaRnqfzrQqpd2lzLcw3VrcRxPEjxkSRFwQxU9mGPu/rSKIpNLj2Hybm7STHysbqVgD2yCxB+hqzZXBurWOcrtLDDAdAQcHHqMjg1XktdVlQxvqFuqsMMUtmDY74Jc4PvirscaRRrFGoVEAVQOwHQUAOooooA8J8b63d+GvB2teIbGOKS502wnuolmBKM6IWAYAgkZHYisAfFbTzeyaX/Y2piSO4/s9r0xR/ZRdm2+0LHxJ5mCp67cZ4JGRntfEPgy88S6FqHh6+0/UY7bUraS1laGIh1R1KkqSpAOD3BrD/AOFOwZlP2bWv32qLqzfIOJlthbhR8n3dgBx1z3xxUNSd0u36/wCX42KVtPn+Wn4/gc14e+Mlje+HbLUdc0TUrW/urC0u4YEhTF+0zrGPsw8w8GVlUCQqQGUng5rUX4o6N5CPLpGrRTvPLZC2aKMyfbUZR9l4cr5pDBl+bYVBbdgHBY/AS2stNj06SfxNdG1tbazsJ59nm2McEiyR+UViAzvVWJcNnaB90batD4KRNCEuD4hnmWWW7Fy4USC9dgxuxtjCiUBVVeNoXIC4Jzq2nK/TX/gfhe/na2lzNJpfd+Wv47eV+tjqByM4xTZHaON3WNpCqkhFxlj6DJAz9SBV0aPq4AB0y8OB1MDc/pTJtE1iWF4ksb6JnUqJEgO5CR1GVIyPcEe1Q9tCl5nOeGvFlh4qWeTTbW8SO22JK88YQLMRl4CMk+ZHwHGMAnAJIIHqngb/AJBM3/Xy3/oK15t4a+HMnhTz10qy1Yx3IRpo5ULh5gMNOTtz5j8bznBIBwDkn03wbbXFrpksdzbyQsZ2IWRCpxtXnmqYkb1FFFIYUUUUAFFFFABRRRQAUUUUAFFFFABRRRQAUUUUAFFFFABRRRQAUUUUAFFFFABRRRQAUUUUAFFFFABRRRQAUUUUAFFFFABRRRQAUUUUAFFFFABRRRQAUUUUAFFFVZtRt4JTE8d0WXqUtZXX81Ug0AWq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ql/a9p/zyvf8AwBm/+Io/te0/55Xv/gDN/wDEUAXaKpf2vaf88r3/AMAZv/iKP7XtP+eV7/4Azf8AxFAF2iqX9r2n/PK9/wDAGb/4ij+17T/nle/+AM3/AMRQBdooooAKzPE+u2/hfw3q3ia7ieSDSLGe+lRPvMkUbOQPcha065D4w/8AJJPG/wD2Lmpf+k0lZ1ZOFOUlukzpwdONbEU6c9nJJ/Nnzo37fjBiF+EwK54J17Bx/wCA1J/w34//AESVf/B//wDc1fIuR60ZHrXwP9uY/wD5+fhH/I/on/UDh3/oH/8AJ5//ACR9df8ADfj/APRJV/8AB/8A/c1H/Dfj/wDRJV/8H/8A9zV8i5HrWl4d8O634t1q28PeHNPkvtRvGKwwR4BYgEk5JAAABJJIAAJNVHOsxnJRjO7f91f5Ez4E4apRc50LJatuc0ku794+qP8Ahvx/+iSr/wCD/wD+5qP+G/H/AOiSr/4P/wD7mr54n+DvxGhv9J06Lw8LyXXZJItPexvLe7hneP8A1gEsMjRgrglssMAEnABp7/Bn4kC/0nTodBhuZNcuJLSwltNRtbiCaePO+Pzo5GjVxg5VmB4PpWn9p5s+r3t8K300231X3o4/9VeDlryw2b/iy2V7v49lZ37WfZn0J/w34/8A0SVf/B//APc1H/Dfj/8ARJV/8H//ANzV8+n4J/FAf8JHu8KyKPCX/IYLXMAFt8hfgl8SfKM/Ju4I9RmTV/gb8UNES4a88NxyvZ3cFjcw2Wo2t3NBcTECKOSOGR3QuWXG4DOR61X9o5vZS1s/7q/yF/qtwbzKNoXfT2sutn/P2afzXdHv3/Dfj/8ARJV/8H//ANzUf8N+P/0SVf8Awf8A/wBzV85+JvhT488I6bPq+t6PCtpaXIsrqS2v7a7+yzkZEcwhkcxNgjhwOo9avSfA34qRWem3z+FGEWqzWtvbj7Xblw9z/qBInmbod+RgyBR70o5nm0nyxbb0+yuu3Tr07j/1U4P5VPljZ3SftZWbW9vf1t1Pfv8Ahvx/+iSr/wCD/wD+5qP+G/H/AOiSr/4P/wD7mr5j8S+Ctb8Jbl1m40XzY52tpILTXLK8mikGch4oJXdMEEEsAAeOpxWDketYyzrMYO0p2fov8jqpcDcMV489KipLupza/CR9df8ADfj/APRJV/8AB/8A/c1H/Dfj/wDRJV/8H/8A9zV8i5HrRketL+3Mf/z8/CP+Rp/qBw7/ANA//k8//kj9TPhh48tvib4E0rxxaWEllHqaSH7O7hzGySvGw3ADI3IcHA4xxXU15F+yZz+z94V/7fv/AEtnr12vusJUlVw9OpPdpN/NH8/5xh6eDzHEYeirRhOcV6KTS/AKKKK6DzQooooAKKKKACis69vbuK7MEBiCiNXJdCxJJYdiPSovt+o/89Lb/vy3/wAVQBrUVk/b9R/56W3/AH5b/wCKo+36j/z0tv8Avy3/AMVQBrUVU065muUl8/Zujk2AopAI2g9CT61aYhQWPYZpNpK7AWivC/Cv7Y3wl8ZfC2H4s6Hba5Jpr+I7bwvPZNBCL21vZ7hII/NTzSgQ+Yj5Dk7DwCQVr3Sqs1/Xkn+TT+YPSTi91/m1+aa+QUUUUgCiiigAorzHxh8c7fwx8SV+FOj/AA28XeLNe/sIeIpE0Y6ckcdmZ2hyWu7uDLb1+6oJwR74g8NftJfDzxbffD+x0ODV5m+I6aodOZ7VYxaSaeB9piugzho3VsphQ43KecYJcU5K6/q17/k/uCS5XZ/1pf8AJ39D1WiiikAUVjeM/FOn+BvB+ueNdWhuJrHQNOudTuY7ZVaV4oImkcIGKgsQpwCQM4yR1rhbD9orwXrPiXwd4P8AD+ka7q2r+L9Gi8QG2tIIWOj6dIislxfs0oWJTuCgKXZmBCg8El/6+9/km/RNg/dV3tr+Fv8ANL1aR6nRXI/Cf4m6D8Yvh/pXxH8M2l/a6brCytBFfxok6+XK8R3Kjuo+ZCRhjxj6V1pOATgnHpTknBtS6ALRWB4E8W/8J14VsfFX/CM6/wCHvtwc/wBm67ZfZL6Da7J+9iy23O3cOTlWU96f4z8Y6L4E8O3/AIk1uU+TYWs935EbJ506xRtI6xKzKGbajHGR05wOaUvdvcaTk7I3KKwNX8Z6Xo1z4ctbqC6Z/E979htDGqkJJ9nknzJlhhdsTDjJyRxjkb9NpolNOzXXX5BRWbDrXneILrw//ZOpJ9ltIbr7a8GLSXzGkXy0kz80i+XllxwHQ960qQ+tgoorA8V+NdJ8JfY7a5gvL/UdSdo7DTbCHzbq6ZRltq5CqqgjdI7Ki5G5hkZLgb9FcjofxFttR1uLw1rvhnXPDGq3Uby2dtqyQEXaIMv5U1vLLCzKOTHvDgfNtxzW/r2rf2Fol/rX9m3+o/YbeS4+yWEPnXM+xSdkSZG5zjAGRkkUPRXBe87Iv0VlaNr39s3Oo239japY/wBnTpB5l7b+UlzuiSTfCcneo37CeMOjjtmtWm1YSdwooopDCis7VvEGkaHNptvqt4IJNXvBYWS7GbzZyjuE4Bx8sbnJwOOvStGjcNtAooooAKKKKACiioLi/sbSa3t7q8ghlu3MdvHJIFaZwpYqgPLHAJwOwJoAnooooAKKKKACiiigAooooAKKKKACiiigAooooAKKKKACiiigAooooAKKKKACiiigAooooAKKKKACiiigAooooAKKKKACiiigAooooAKKKKACiiigAooooAKKKKACiiigAooooAKKKKACiiigAooooAKKKKACiiigAooooAKKKKACiiigAooooAKKKKACiiigAooooAKKbJJHDG800ipGilmZjgKB1JPYVw/w/wDjP4G+KEWuXfgu7nv7LQtVbSJLxYwIbmVYIZi8DZ+eLbOgD4AbBK5XazOMXNuMdWlf5bfmyKlSNGHtKjsu53VFFFIsK4/4xf8AJIvHH/Yuan/6SyV2Fch8YVZvhH43VFLMfDmpAAdSfs0lZV/4UvR/kdmX/wC+Uv8AFH80flpmjNR76N9fltj+suYkzXoHwR8a6H4K8YXNx4jlmt9O1bSrzSJ7uGMySWYnTAmVRy20gZA5wTjPQ+d76N9aUpulLmtf/g6M5sXh4Y2hLD1NpK2m/qvT7j2f4b6z8M/hf4oiu28fvrUWuabfaRqN1p+k3ESaYkq7Y5kaYJJK2cEqIxgFsFjwek+G3xD+GfwztfCvh1/G66xHB4sfX9Q1C2067SCzgW1kgRAskayu7bgx2oQOmTjJ+dN9G+uujj50JKVOKTVrb7JqVt9rr11eu1vIxWQUcapqtVm+dWl8KvpJJ6R0aUtLaaK6et/sLxJ+0Z8K9R8M65p1hrJS78Q+H78agxsbjM2pbLeC3XOzHzRROdx+UdyDxXK6j+09pGifGXUtY8MaLpU/hfU9VtLrUL+3tbhb6/iijCjPnvhdjEsFWOPJQepJ+Z99G+t5ZxiZKmtLwd721et9dfytocdDg7LaMXB80k01Zvvy9ktuVcvay6pW9m1XxF8PvC/gf4gaLoPjk+Jrzxne2n2VI7C5g+zQQzmcyztOiAyHJXCbvXPPHZ2XxN+FTp4Z1Xxf4ysvEGt6DqOivp+qRaDdWmoWtrHKrXKXjANHMqINqbGdiee9fM2+jfWWGzGphZRdOKtHlsndpcruuvdvV666NHXW4foYiNqlSd7tt+6m7xjG11HRcsUmlZPrc9J+LevWPiHUb3U9P8Z+E9WtrjU557e30vw89hdpE7MytNKbKDzMDAO6RzuOeeWrzrNR76N9cM3zycv6/E9fB4eOCoqjB3S8kvySX4EmaM1Hvo31Fjq5j9H/ANkn/k3zwp/2/f8ApdPXr9eQfskhl/Z88KBlIJF8efQ3s+K9fr9MwH+6Uv8ADH8kfyzxDrm+K/6+T/8ASmFFFFdZ44UUUUAFFFFAGTf/APIRf/rhH/6E9RVLf/8AIRf/AK4R/wDoT1Q1LU7LSbY3d9N5cedo4JLN2AA78UAZ+neLdI1TUDptq0vmfNsZkwsmOuOc9MnkCtquA0nVPBen6r9ugi1CNssEMiqY488HAU7uhI5zXexSxzxJNE4dJFDKw6EHkGgC7pH3bn/rv/7IlXpASjAehqjpH3bn/rv/AOyJWhUyjzRce4H5naZ+zz8WvCPws+FHiLwj4H1uL/hI9e0y18eaEdMmFzA9nrLXFpqTQ7Q6FYg8buwx5bRk8cjrvGPhO40fXNDfxl4D1sePrj4+afdXPiKXTZhDe6S98Wswl4R5csKw+Wq26uxiZCSidT+gdedWf7Pnwi0/xe/ji08KPHqUmqPrpi/tK7NiNSZdrXosjL9lW4Iz++EQfknOTWkJctZVOilzf+TQlb/yS3kna1tip76k+rVvLaa1/wDA/vV973+XtU8JeO7G9vPBn/CvPFU9437RNp4ta4g0a4ksxo8tyki3YuQnlMgAw4Vi0ZzvCgZq/wCDvBHiiT9pK/8AgbaWfleGvhjqOrfEDR52K+SJtViAsYNo+75M8+oMMjoi46V9r1zPhT4ceDvBWr69r/h/TJo9U8TXK3eq3tzez3c9y6ghFMk7uyxoCQkSkIgOFUCojG0VB7Wa/wDJYRT8muRST76W10qpPnbl3d/vlKT9U1OUbdn3Wvw/4E+FPxVtvBPiCDUNI12DxInw68Raf4mtbXwNdWh1rUpoWEQutRmvHXVbrzQWiltoHG1nUmPcFr1r4BfDfWfAXxi8EXOneCtS0XS9Q+DtnD4gm+wyxQzaxDPbhFunIwbpY2lGHPmbQR0HH1ZRWkZuLv8A1tUX3e/f5Ihq8eV/1rD8fcX3s+c/F/w68a+J/wBsE65pHiLxd4T0lfhvHZtrej2No8Us/wDaUjG1Mt3bTxBtpD7VCyYAOcdcTxp+zp4W0/4nfAXwJp3gK61zwPoEPij+1DfWz31t5k9vG4e9dgULSzF2/ecM2cDgAfU9FQtIqPa/4uT/AA5ipSbm597fhFR/JfjY/P8Ai8EePdQ+Dfwz8CeO/hd4kutKsbPxTblpvDdzq13Z3CXbx6bbizlDwQ7odvl3VzCyooGx4wxYzeGvhD4s8aWmnP8AEf4b+IdUlg/Z7GlsdW0u5Zl1qO6lKQ/vF/4+1IVkH+sHysvUGvvqipknJSu9ZX19VNX9Vz/gut26U7T5ktO3T4oyt6e7b5vpZLw19N8Zat+xLJo+saZq9z4qvPhi1tc2c1vIb6S/bSyrRNERvMxkJBXG7dxjNePfAz4SeMf2Y9f+HPiTRNJ8Xa9o3xK0Oz0nx1FcW893d6Vqyxb7W6kQKWhhQO9swICxoqFuRmvtOitak/aVJ1Nuff09669HzfJpPdGSjalGj0je3q+Wz+XL87tbHwj8B/g94w8EWv7Pmt6H8PNV0DxFOviqz8U30mlTQypC8Vw9omoMVyI/NWExiXgHGzrz0Hwj8BeLLDWvhSul+AfEeifEDRry7f4oa/e6dNDHqkBt5lkWW+ceXqXm3DQvEI3l8sDP7sDFfZ1FTN88m+/4at2Xk76rqXUftL+d/wAb6+q6PoeJfsa+Hdf8M/s0eD/D/iXR9R0XVLeK9Wa1vbZoLiAteTsu6ORQVJVgwyOQQehqn4z+HHivQ/AfjezbR4vF+oatoGo28OvqXfV2LQuUgeFt2VLYAFuypuYYgQZNe80U6kvaSlLvf8RxlyyUvO/43PmqH4eaveat4Z8LeN/C15rtzB4qjv8AV9ZfT5Db6nYvpt2IfO4KIsTEQNBnYPl4xNgx2fg4aYbCy8ceAdV1TwJpureKLeDRotGnvY4He8U2EgtERmMIhE6xOqFE3qQVBBr6ZoqXq2/X8kvvSWnZ/cRFcqS7W/8Abvz5tfJWPFPgd4e8aaR4mM/jHT9QjuP+EL0W1ee6BfMqXF6TC0vKvIiPGG+YnJBJOcnoPjH4Tj8Yav8AD/T77QX1XTIvEpm1CIwGWFYRY3QBmABHllyind8p3BTnOD2viPwzpviqyjsNTudWgijkEobTdXu9PkLAEYMltJG5Xk/KSRnBxkCq3hnwTo3hOWeXS73X52uFVXGp+IL/AFFQBnG0XU0gQ88lcE9+lU3zO76O/wCN/wAx7Xt1Vv8AyXl/LU+a08PaDo/jfw3oXjvwHqd/oFnceMltNJj0ee8jjtPt9v8AZitoiMzwBSuwKhVSUYYChhPFpnirTbjR9D8Y6frMqvoWlieyTfdXx0ddQuWu7dVjzJMyo2mrOibmZAR83f6auPDuj3Wv2Xiiez3anp9tPaW0/mONkUzRtIu0HacmKPkgkbeCMnMPibwh4c8YWsVp4i0tLpbaTzreQO0U1vLjHmRSoRJE+CRuRgcEjNRG8YwW7j+Nr7+t9e6uutxytJy/vX+V2np2tbTto+ljwHwloFjF47/4lng298KWQ8Yx6hZ/2haGwgW1i01ore2tRJhWaaSWdxFFny1MgcI3ynhdQ0TxBb6R4j8RXPgqfQxe+A/EcWsrD4eurNY7wiF0iubud3e/kAEhFwTsb5th5YD6p0D4b+EvDmoLq9nbahd38atHFd6rqt3qc8Ct95YpLqWRow3GQhGcDOcCtHxP4X0Xxlo03h/xDbzXGn3OPPgjupYBKoP3HMbKWQ9GQkqwyGBBxTta1u1v/JeVv7tfVLbW7jJqXM+6/BuX5vz076W8Cn8AXviPxpDDrfhK8vtFufHdpezCazdraW1Xw6I/Mfja0PmgRkn5S3yHOcVDaeDxpjWFn448A6rqngTTdW8UW8GjRaNPexwO94psJFtERmMIhEyxOqFE3ggqCDX0wAFAVQAAMAClpy1fyt+EVf1SWnZsmN1FJ9Lfhzfnza97Hyhc/C7xRqnhfxFceMPCOpajrth8NrGPS5JoXuJotRjkvmjWJxnddxgwjchLgtwfnJPRa54A1rSLrxpYeFPCt/b6Rfaf4Xu762soHj/tILdznU1UjHm3D26gScl3yoOSwz9G0UN3187/AIt691rr3sG/9dlFfL4dO12fMcngexuNY0zXdO+Gt5D4NsPHdld6XYSeHpVeztzYPHcTR2TR+bBC115TEbFG5PMwB8x1tF8M6tD4902Y+E9Vj8ZxeL7+81bXzYSrBPobGcxR/bCPLkj8prZFtwxZXTOxdpavoailH3Wmun+Ufw93VdU2gl7ys+1v/Sv/AJJ/NJnkXxOtdM17xF4U1zxX4T1PxB4IWyv1uLD+w7m8Md+5h+zzTWQjaU4RbhQxjOxnBO3INcDqHhbUJdRvTB4A8Sx+J59R0WXwdqF1ay3D6VpkaWwlhkvd0iW5Qpdeajy5k39JN2K+m6KIe40/63v9/S/SOiCT5lb+v+G7rq9T5p0v4S21ze+HdS1PwHPJdXvj/Xhq0s1k+6TSpGv2RJiRzaOwhYI37piwOCX59K+DWmHSvh/F4M1zRb62SXUNct4LSeylEUdit/OIkJK7Y4zC0flgkBkxsyBx6ZRRZcnI9v8AgJfp+LHJ3lzrR3v+Mn+v4I+XtW+G/ivXfCv9k+IvDmqXK+Eb3SfCmmfunaS7sk1WCSe8UryUa2jtNzjG0xTc4Ga7bRvBE2lX3j7wjovww0660G71yzk0ywvY1tNKgQ2EDSTxjY3AmDf6lCfM6lTlh7XRTvpZ9b3+fK397V/mLrdf8N2+5afmc54B8Mar4S0AaTrHiS41qfznlEsvmFYUbGIYzK8kpRccGSR25PzYwB0dFFDd9WJKwUUUUhhRRRQAUUUUAFFFFABRRRQAUUUUAFFFFABRRRQAUUUUAFFFFABRRRQAUUUUAFFFFABRRRQAUUUUAFFFFABRRRQAUUUUAFFFFABRRRQAUUUUAFFFFABRRRQAUUUUAFFFFABRRRQAUUUUAFFFFABRRRQAUUUUAFFFFABRRRQAUUUUAFFFFABRRRQAUUUUANdEkRo5EDIwKsrDIIPUEV5B8NdB1nTvF3xVnu9FvbW31DxmLmyeS2dEuIP7I02PzIyRh03xyJuXI3Iw6g17DRV0p+ym5rqmvvcX/wC2/iYYugsXRdGTsrp/df8AzCivl79iTxh4t8V/8Jn/AMJT4p1fWfsv9neR/aF9LceVu+07tu9jtztXOOuB6V9Q1xYLFLG0I14qyd/wdj3c8ymeR4+pgKklJwtqttYqX6hTZI45o2ilRXRwVZWGQwPUEdxTqRmVFLuwVVGSScACup+Z5K8jkm+EPwmdizfC/wAJFicknRLbJP8A3xR/wp/4Sf8ARLvCP/gktv8A4iul03U9N1mxh1PSNQtr6zuF3w3FtKssUi+qspII+hptxqul2t/a6Vdalaw3t8JGtbaSZVlnCAFyiE5baCCcA4yM1j7Cj/KvuR3/AF7HXcfaTuvN9N+vQ5z/AIU/8JP+iXeEf/BJbf8AxFH/AAp/4Sf9Eu8I/wDgktv/AIiuuoo+r0f5F9yI/tHGf8/Zf+BP/M5H/hT/AMJP+iXeEf8AwSW3/wARR/wp/wCEn/RLvCP/AIJLb/4iuuoo+r0f5F9yD+0cZ/z9l/4E/wDM5H/hT/wk/wCiXeEf/BJbf/EUf8Kf+En/AES7wj/4JLb/AOIrrqKPq9H+Rfcg/tHGf8/Zf+BP/M5H/hT/AMJP+iXeEf8AwSW3/wARR/wp/wCEn/RLvCP/AIJLb/4iuuoo+r0f5F9yD+0cZ/z9l/4E/wDM5H/hT/wk/wCiXeEf/BJbf/EUf8Kf+En/AES7wj/4JLb/AOIrrqKPq9H+Rfcg/tHGf8/Zf+BP/M5H/hT/AMJP+iXeEf8AwSW3/wARR/wp/wCEn/RLvCP/AIJLb/4iuuoo+r0f5F9yD+0cZ/z9l/4E/wDMgsbGx0y0i0/TbOC0tYFCRQQRiOONR0CqMAD2FT0UVslbRHI25O73CiiigQUUUUAFFFFAGTf/APIRf/rhH/6E9UNR0ux1aBbbUIPNjVw4XcV+bBGeCPU1tXOnJczef9oljbaEITbggEkdQfU1F/ZC/wDP9c/+Of8AxNAHM/8ACFeGf+gb/wCRpP8A4qtiCCK2gjtoF2xxIERc5woGAOavf2Qv/P8AXP8A45/8TR/ZC/8AP9c/+Of/ABNABpH3bn/rv/7IlWrt7iO1mezijknWNjEkkhRGfHAZgGKgnGSAceh6UlpaJZo6rI7723kvjOcAdgPQVMQCCD3qZJuLS3GtzyTwT8T/ABnqXhDwlBJodlrPifXtOn1Fw+ofZoPs0JUGR3WA7XZpI1CKhGScsAM11knxGtH+Fs/xPsdNllhh0uXUhZySCNyUUloiwBAOVK5AI7jNU7b4Q6Vp+l6Tp+leJ9esZ9DSe3sb6CS3+0RW02N9ud0JRo/lXBZC4Kg7s81sy+AtAbwHL8ObdZ7bSZdPfTcxSZlWNlKlgzA5fknJB5Oaqbupcu/T8f8AgfO9tAjZSXNt/X/Bt5b6nFap8ZvE+jx6vJffD22X+xdMg1y5C61n/QZd4GP3HM48t8x/c4/1nTL/ABH8ftB8PeJL3R5V0r7NpVxbWt6bjWY4L5nmCNut7QqTMiCRCx3L/EFDFa6XWvhhoGuprSXd5qCDXdGh0O58uRBsgjMhVkyhw/71sk5HA49XXPw4s5NauNXsPEmvaXHfSwT39nY3KRQ3ckQVVdm2GVCVRFby3QMFAOecvTnXb/g/5fO5GvL5/wDAX63+Ru6uXaSwtBLIkd1cmOUxuUYqIpHwGHI5Ren071xfhv4jfDDxf4luPB/h7xTqt1rNnvNzZn7fG9vsOG8zeoCYPHzEckDqQK7jUbW4na1ntRG0lpMZgkjFVfMbpjcAcffz0PTHfNUrbTp7O/vNVtPDejQXuoeX9ruY5ystxsG1PMYQ5faOBnOB0pFF3Rria80exu7ht0s9tFI7YxlioJOB7mrtVtNtDp+nWtgZN5toUh3Yxu2qBnHbpVmgAooooAKKKKACiiigAooooAKKKKACiiigAooooAKKKKACiiigAooooAKKKKACiiigAooooAKKKKACiiigAooooAKKKKACiiigAooooAKKKKACiiigAooooAKKKKACiiigAooooAKKKKACiiigAooooAKKKKACiiigAooooAKKKKACiiigAooooAKKKKACiiigAooooAKKKKACiiigAooooAKKKKACiiigAooooAKKKKACiiigAooooAKKKKACiiigAooooAKKKKACiiigAooooA+R/wBgX/me/wDuF/8At1X1xXy9+xJ4P8W+FP8AhM/+Ep8Lavo32r+zvI/tCxlt/N2/ad23eo3Y3LnHTI9a+oa8rJIuGApqSs9f/SmfXcd1IVuIMROm00+TVar4IhVe/wD+PG5/64v/AOgmrFIyq6lHUMrDBBGQRXpVI88HHuj5OL5WmfN3w21zxVF4a+C/g/QvEk+kWWvaRqzXrwW0EsjGEI0ZUyo4UgsexBzyDxiro/ibxB8QNZ+Cms6x4iOnarfW/iO2lv7eGEO7xlI9yJIrRhmEYOChHJwOmPoi18L+GbE6ebLw7pludJSSPT/KtI0+yI+N6xYH7sNgZC4zjmqk/wAP/Ad1ZW2m3PgnQJrSzWVbaCTTYWjhEpzKEUrhQ5ALY6nrmuR4Wpp734v5enXY+qln2ElUlU9jZvn1tFv31WTv/N/Eho/5LHkPhD4l+OPGkvhLwxdeJxpP9pJrDTa5a2sHmaibOfyoxCsqNEu5T5j/ACH7vy7RWN4q+N3xB0r4caD4003W7ObUJL7VNLktFsg8Wpww+ao1FAqs6rEI1kYKdhBI9BXv994R8J6npMGgal4Y0m70y12+RZT2UUkEW0YXbGVKrgcDA4qb/hHPDwnt7oaDp3nWlu1pbyfZU3QwN96JDjKocDKjjjpUSwuIcOVVNbLXXV6a2W2zVl/NfdIyhnGXRqqo8MnHmb5bR2fPpe19eaP+Hk93dcsXhOWSfwzpVxLr41t5bSKQ6kERBdllB8wKgCgHOQAOla1VdM0vTNFsYdL0bTrWwsrcbYre1hWKKMZzhUUADkk8CrVeifN1WpTbjtd9l+C0Xy0CiiiggKKKKACiiigAooooAKKKKACiiigAooooAKKKKACiiqR1ez3MqrdPsZkJS0lZdykgjIXB5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qX9r2n/PK9/8AAGb/AOIo/te0/wCeV7/4Azf/ABFAF2iiigApCQBk9qWmSmQROYkV3CkqrNtDHHAJwcfXBpSdk2NK7PNfD3x60HxDc6XcxeEvEtn4c1+6Wz0bxLcxW39n6hKxYRhFSdriMSFSEaaGNWO0A5Zc9x4e8UaF4rt7u78P34u4rG/udMuGCMuy5t5DFNH8wGdrqy5HBxwTXzz4atdU0fXPD8Hwp8M/EPwfrc2q2zeJPCl/b3k/hi2tXlzfGK5uIzartUyNF9hlTe+zMe0uBzh8FDwp8PfEPhGz+D8Qtrz4o6lPrCy+Dr6/sxp0stxLa3RsLXyzqkWw28QVTJHGWUsv7naBX0X9bwW+zXvPVWTtays7kktWu/4Wm/W/ux01363SX19RXx98J/hPqOo6z4EsPHXw6vpdN8OQ+Nzb2+paKY7WzZtWtZNPCxENFGPKG+BASFEeU/1eRiJ8HdX8PfDL4QB/Aen22i/8I7I/iuw1LwBeeI2k1porUW815p1rLFcSSoiTxrK+8Q8LtXKstfZ5l1t+Ll/8j97S8x8urXa/4f191z7K8Ta9Z+FfDmq+J9QjmktdIsp7+dIQDI0cUZdgoJALYU4yQM9xUui6rb67o9hrdokiQahbRXUSyABwkiBgGAJGcEZwTXx/4h+H+sp4Waz+K/gjxZ45af4dJpvhORPD8093p+qhrvzVdYpbg2Nw8Ulkonkm5ELK0u7Kn6w8B21xZ+BvDtpdwSQTwaTaRyxSKVdHWFQVYHkEEEEGiK1nfpa33zT+ei06X63Ik7OCXVNv7oNfm15tPsbtFFFIYUUUUAFFFFABRRRQAUUUUAFFFFABRRRQAUUUUAFc1q3iL/hE/Ct7r/8AYWr6z9lupv8AQtJtftF1LuuWX5I8jdjOTzwAT2rpax/7Q/snw/qGq/Ybu9+xNe3H2a0i8yebZJI2yNMjc7YwozySBQB4VqX7S2v6J8QYNV1r4cfEWx8G3mnJp1vY3Xh1Ip5dZefKlGZhuBiBUKHyTnCd6928J+If+Er8P2mv/wBh6vo/2sOfsWrW32e7i2uy/vI8nbnbuHPIIPevlu9svjNqnju2+K+rfDzxlf8Agyy1kata+GrrUPNvreZYjtmSBgWVVckiIAY+6OOa9+j+M/hX/hMdB8C3Vlq1nquv2EV8iXNuqLaNJG7pb3HzZjnIjf5MHlTzQB3tRXVzDZWs15cFhFBG0rlULnaoycKoJJwOgBJqWjrSd7abjVr6nNv8RPBsfhLTvHJ1kHRNW+yfYrlYJWM5uXRIAsYXflmkUY25GecYONLQfEWj+JrOW/0O8+0wQXdxZSP5bpiaCVopVwwB+V0YZ6HGQSOa8F8F6bNP8SLH4Ivbyrpvw61m+8SElD5b2sw36ZGD0O1rubAHQ2Y9qw9X8Y+LVttKTWPEIh8PS694qiur3UvFt3oUQnh1ApaQNfwRySIFj83ZFlVbZjJ2hS7ppSWzu16ab+d7r1sHK1ddmk/X3np5WSafZn1ANR09tQfSlvrc3scK3D2wlXzViZiquUzkKSrAHGCQR2qxXyRdX+r6fF4l8U6x4su18UXfwl+0Wd5b6leQfaXiku8zQxyCEllQQOSIU2s5cBd5J6rxFrWofDufxPpsfiPxPe6e/hXRdQla412UyRXNxezQTT/aZRKbSIqqmQxqAiqzIqsAQbaPfVfc5fpH739w11W2n4qH6zXyR9G0V8qeFdc13X9TsfCp8a6p/Zcvj9bNW03xHe3XmWD6I85ijvpSJ5oWkDMsmRz80ZGFI2/Bt54j0/VvBt9F4s8Q38934u8ReHZIb7Vp54ZbK1jvzbxvG7FGdWt4j5zAynnLkcU3oubyv+Cf/tyX3+V09Ff+vtfpF/h52+kKK+TfBHi3x5qtnN9p+IFvpesT+HtRk8RrHreo61eWF2EG2V9N+yiPTmikJAjR1DKTt8wqGGvbeOPEqfDHxhF4O1OTUH0660wy6pY+LbjWrBLaaVVuzBfyRPcQukSu8ikSmEOrp6Umrfh6b2+7z/AOtvO34J/f5H03RXkPwRu7zxNpHinT7nxHaanoL3C29jJpXie/1Y24eACZI9UlihkkOSGDI7tGzMN6lQBV+EXwH8Y+APGmseI/Fvxp8YeLbBJWj0Gwv9YuXiigZBmS6QvslmBZkXjYAvmY3MqxNqwk7ntFFFFIZFcXNvaoJbq4jhRnSMNI4UF3YKi5PcswUDuSAOtS1g+OpPD8fhPUB4o02TUdNkRYZLSKFpZLh3dVjjjVed5kZApBGGIORjIj8AWXijT/AAvaW3i678++XcVDyCWaKHP7uOaUYWaVVwGkCqGPY/eYA6KsHxd428O+BrSzvPEU94i6hdrY2sdnp9xezTTlHcIsVujuTtjc/dx8tb1eQ/tFXdjYweArvUvF3/CL20fi6Eyav5tvH9kH2K7+bdco8QyePnUjn1xSbs0u7S+9pDSum+yb+5NnoXhnxhpPi1bh9KtNbgFsVD/2nod7pxO7ONguoo9/Q525xxnGRW5Xg/i7xTpl/wDDa8tvBfx7uvFl2de0SCfULDU9PNzZRT38EZQNYRRKoZfM++pJ+YcjisjV9VvvDut634S1Hxhrtl4K0/xlZWuo6hPrdz59jZS6Ss4Rr53M8UT3ZjBcyDaH2hlBqt/y/wDSf/khJfk391/8j2/xN4+8JeDpGh8R6t9kdNOu9WI8iWTFpbbPPk+RT93zE+X7xzwDg1uwyx3EKTxNuSRQ6nGMgjIr46uPEmpG113WNL8W6xfNp2iePV0rUp72V7iOGOWz8gpKTvwoxtYHpg55zXoUvim70r4t2S3Hi+41ee71Gwt49Kt9eubW+tYZII1YHS5EMF5bAlpnul2uoL4Y+XiiC51DvJJ/e2l+l+m/kgn7ib7OS/8AAbf8H8PNnumg+ItH8TWct/od59pggu7iykfy3TE0ErRSrhgD8rowz0OMgkc1pV81+C4L3Qrzw74g07XtYjl1f4ma7pV1a/b5TZvaNLqDmP7Nnys74lbzNvmZyN2MAdZ8XfgP4x8f+NNH8R+EvjT4w8JWDyrHr1hYaxcpFLAqHElqgfZFMSqo3GwhvMxuVllS1ipf1eyf6/1uOXuzcPX7uZr9P62PaKKgsbOHTrG30+3ed4rWJIUaed55SqgAF5JCzu2ByzEsTySSc1PQIjnmS3gkuJA5WJC7CONnYgDPCqCWPsASe1cRo3xr8C69rx8M6bF4pbUkeJJoZvCGrwC383PltM8lsqwq21sM5VcAnPBru68y8LsV+MnxOZSQRp2hkEdv3VzXZhoUZUqs6qbcY3Vml9pLXR9/IwrSqKdONNpczs7q/Rvuux6bRXyxb6xNY/C/4cJq3irxBLfeLtNa/utQ1LxnfafDJcLDGEjEsQaZpTv/AHdvE0YlKuz72HNbStY8T+LfB+oeINU8ceJku9H+FOn61CLTV7i1X+0h9sJnkSNl3vmFQyuCrYIdWwMek8jlFSm5+6na9t9XHTXvF720s+rtnDFc7UYrVpPfu0lfT+8tr9fK/wBXO6xo0jnCqCSfaqPh/X9J8U6HY+I9Bu/tWnalAlzazeWyeZEwyrbWAYZHYgGvn678YX9l8RrO4vfF8+r3eoXFhEmk22u3Fne2sUttEsgGlOht7y23M0z3KbXQFwG/d4HDa14xv9L+D3hXStL1m/0vULD4eRapp7jxFc6css4R8fZra2TdfzL5YLpK/lohUlSGY06WRTqJK+r5fxUm9G03ay1062T0vH11S2XT9Ypem/n0vZ3R9hQahYXVzc2VrfW81xZMqXMUcis8LMoZQ4BypKkEA9QQasV8warqOqaFJ8WdW8I6pctr19caBezK2rTgppssNqtzdRriXykCmcedHExQJ8oOxVHo3wB1jVNWt/EOdf0zVdFgu4V01rDxFea8kLGIGaP+0LmCMzDdtbAaTYWZSVwFHPiMqlSoPERlolH1u4xb695WXezvZpJ1DGKU4wt8V7emtvK+mqvpdb3PWaK+atOh1rUr/wAP6hdeOPFm/W/iDrug3ccet3KRf2cjXzLAiB9qYMCbZFAlUcK6gKBj3XjDxfB4Y8L2mr+I9vhyLVfFFhd6jq/i+70QNJaak8NjFNqUMUsxYQrJgMV8wp8zMRtbSOSym1GM7tu21uknpdpX92y2u2thTxiptqS0V/zt09Hfey172+raK+V9W8ZeJtKtPDmveJ/Hv9oaguj2ksGl2eu3ukXd24nlImsopbdItVlmjEatDLCMFQRtEgJ0YPHl54c8Za6T4m1bxLdsmtSyQ6TrczX9nHGkssSXGjXMbR2oj2LFFPFgSMYiyuJOSWSVVFtO9ubpp7u+9tPO2r2TWoRxsZNK2/L/AOTL+tPvsfS9FfJWieOPEq2XiyPQ/FtzNpcmmaBezXFj4lvNb+x28t9JFqNxDdzoCJEgBLiJVSNl4CsKk1XxjqVrc+ILfwL44vNY8GR+INJguNQv/Fl3Fb21g9hK7bdUVZpYomuFiDTLk5JUuo+Ya/2BV53Dm2t0/wAGm9k/f0V7Oz1RKx8Gr26N/g3p30Wva66an1jRXnnwK1LWdV8DtdarrFnqkA1C5TTrm01C41BGsw3yL9rnhie52ncom2kMqqd7nJr0OvFxFF4arKlLdOx10qiqwU0FFFFYmgUUUUAFFFFABRRRQAUUUUAFFFFABRRRQAUUUUAFFFFABRRRQAUUUUAFFFFABRRRQAUUUUAFFFFABRRRQAUUUUAFFFFABRRRQAUUUUAFFFFABRRRQAUUUUAFFFFABRRRQAUUUUAFFFFABRRRQAUUUUAFFFFABRRRQAUUUUAFFFFABRRRQAUUUUAZviDxBYeGdNbVdSt9SmhV1Qrp+mXN/Nk9MRW8byEepC4HfFcbp3x7+H2r2i3+k23jK9tXZ1We38D63JGxVirAMtoQSGVgfQgjtXoleb/s8f8AJJtM/wCv3VP/AE4XFd9CGH+rSq1YybUktJJKzUn1i+3c5qs6vto04NJNN6pvZrzXc9IooorgOkKKKQ8DNJuyuAtFeO+FP2jPDC+AvCmu/EO7a01zxNp93qENhpGkXt600dtKqTNFFAksh2CSNiOTgs33VYjatP2ifg7fWmoahbeLy1npuiyeIpLo6ddrBPpsYBlubaQxbbpE3KG8guVZgrAEgU076r+rX/yf3PsOzul3/wCB/mvvR6RRXA6b8d/hVqmm6rq1v4pMNto1vDeXLXdhc2rPbzMVhnhSWNWuIpWBWOSIOsjfKhY8VBN+0F8KbfRrbW59c1FEu9UOix2Z0HUP7QF+IWnFs1l5H2lJTEpdVaMFgV253Lkas7P+un56CWquv60v+Wvpqei0V5R4O/aM8G+JvCuseLdS0/WtIt9M8R3vhyK3l0e/kur2aCV0XyLcW4mldlQsYo0dkw6tgo2L1x+0R8JILPSLxdf1G5bXY72SwtbTQdQubyX7HIsd0htooGmSSJ3AeN0DrhiRhWISaaUvR/er/lqOzu4+bX3Np/imek0V5r4V+O3hfxn8TW+Hvhy2vL22fwzZ+JrXWYrW4NpcQ3EkiqqyGLyx8qKQxk+YlkA3RuB6VT6X9fwbT/FMXVr0/FJr8GgooooAKKKKACiiigAooooAKKKKACiiigAooooAKyNO1TTLaGWG41G1ikW6uco8yqw/fOehNa9FAHkVjZeI/Bvj7UdQ8NDQr/RfFGvQ3V/cXXiOd57W1FmFfEEilFImQsGVySHSPaqgNH5zqfw4+J3iLTPEXjh/Feh6Z4h1DWU12z0WSK3mnSSzYrZRi8W42L+7GOhH7xskZOPqOigDI0vxHZXWmWl1qNzZ2V3NBHJPbG7icwSFQWjLKxVtpyMgkHHFWv7b0X/oL2X/AIEJ/jV2igCl/bei/wDQXsv/AAIT/Gj+29F/6C9l/wCBCf41dooApf23ov8A0F7L/wACE/xo/tvRf+gvZf8AgQn+NXaKAKX9t6L/ANBey/8AAhP8aP7b0X/oL2X/AIEJ/jV2igCl/bei/wDQXsv/AAIT/Gj+29F/6C9l/wCBCf41dooApf23ov8A0F7L/wACE/xo/tvRf+gvZf8AgQn+NXaKAKX9t6L/ANBey/8AAhP8aP7b0X/oL2X/AIEJ/jV2igCl/bei/wDQXsv/AAIT/Gj+29F/6C9l/wCBCf41dooApf23ov8A0F7L/wACE/xo/tvRf+gvZf8AgQn+NXaKAKX9t6L/ANBey/8AAhP8ax/E8Ol+I7KG2tvHd3odxbzrcRXel3sKyKwBXayyq8UikMcrIjLnBwCAR0tFFrgcv4P03wp4L0b+x9O15LnfcTXdxdXd3G89zcTOZJZZCuF3MzE4VQo4AAAArb/tvRf+gvZf+BCf41doovcCl/bei/8AQXsv/AhP8aP7b0X/AKC9l/4EJ/jV2igCl/bei/8AQXsv/AhP8aP7b0X/AKC9l/4EJ/jV2igCl/bei/8AQXsv/AhP8aP7b0X/AKC9l/4EJ/jV2igCl/bei/8AQXsv/AhP8aP7b0X/AKC9l/4EJ/jV2igCl/bei/8AQXsv/AhP8aP7b0X/AKC9l/4EJ/jV2igCl/bei/8AQXsv/AhP8aP7b0X/AKC9l/4EJ/jV2igCl/bei/8AQXsv/AhP8aP7b0X/AKC9l/4EJ/jV2igCl/bei/8AQXsv/AhP8aP7b0X/AKC9l/4EJ/jV2igDB199F1/SZ9KHit9NabaUu9Pv1hnhZWDKytyOoGVYFWGVYEEg53g/RfDfhAajcf8ACXy6xqWr3C3N/qOo3NuZ7h1RY0BEKRxIqoigKiKOpwSST19FaRrTjB009Hv+H+S020XZEuKbUn0KX9t6L/0F7L/wIT/Gj+29F/6C9l/4EJ/jV2isyi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Cl/bei/9Bey/wDAhP8AGj+29F/6C9l/4EJ/jV2igAooooAKQ8jFLRSaurAeJfD/AOCPinwpd/D+41K/0mUeFPDOt6NeeTLIxee8uLaSJo8xjKBYHDE7SCVwDyR518Rvgr4p8F/AxbzVb/SpU8GfBXX/AArfi3lkYyXcsVoyvEGQbosWkmS21uV+U5OPrKii1o8q8196mv8A2+X4djSFRxkpPo0/uaf/ALaj531H4J/Ef4iRQ+J/E134Z0rVNJ03SLfQYNPmmnt7l7O/hv8AzbpmijaNZHt4o/JQSCJS53yE4GpZfBjx9qfjvTPiV4nm8PWeot4uh16/06xu5riC2tIdIuLGOOKZ4Y2nlLzB2LRxKASBkrlvdKKvm102u3827t+re/4WRhCPJHl8rP05eX8Ft+N2eA33wb+K9r4c1Pw/oOqaYttL47vvEvkQeIr7S31XTruSaZrWa5toTNaMksyn915gkEIDFQ7AP+EfwD8XeAPEXh3VNXv9Elt9Fj8Vo4tJp2Zv7U1GC6g2iVSflWN1cs5OduC2SR73RURXKuVdrfLlUfyRrKTm231d/m3J/nJ/h2R4b8Efgp41+Fmr+HLnU7nRLy2tPAtj4X1JoLuUPFc2lxPKjwq0IEsbi4YEs0ZXYMK2ePcqKKq+lvX8W2/xYpPmk5vd2/BJL8EgooopCCiiigAooooAKKKKACiiigAooooAKKKKACiiigAooooAKKKRmVFLuwCqMknsKG7asBaK868P/EXxv4vhtPEnhj4eWdx4UvZAbe8udb8i/uLctgXMdr5DRmNh86h50Yrg7QTinap45sIPEJ8Tp45Fv4Y0W6fw9rFm9qWU6pJLCkCj9x5gIaZQZBL5YBGVPLpo6Uk7Pf8ArfqtbLXq0iXJL8v+G76Xfomz0OiuN+G3xK074mWVxq2kW4hs1itJ4FkdvtASe3SZfOTYI0bDjAjklBBBJU5UTW/xT8DXXiYeEoNXmN+9xJZxubC4W0luY1LSQJdmP7O8yhXzGshcbGyPlOE6c4ycWtUNtJXex1lFecw/tC/CS5eBLXxJdTm8jd7Iw6PfSC+ZCBJFbFYSLiZCcNDFukXB3KMHFnUfibBeJ4D1TwbcWeoaR4s1o6dNPLHIrrELW6kO1TtKSLJbhWVxlfmUqD0r2NTS6eocy1V9k392rO9ooorI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SHODjrS0yWKOeJ4ZkV45FKsrDIYHgg0pXs7DW+p80+DrjxN4Q8R6DH8VNV+IHh3xddaulreaxeX0+p+F9fMkjKLeCFJ2t7DzAUEW+K3kDhV/eElX2rD9r7wZqHxCXwfDP4Ya1n1258NQIniiBta+3QtIheXTNm+O2aSJkWTzGc7kYxhW3DsNK+Aeh6a2k6bP4z8U6j4Y0C4t7rSPDN5NavYWUluwa2IdYFupFiZVKLLO6gqvB2ri7pvwa07R/EEup6V408VWekS39zqp8OW93DHpwvLgu00p2xC4ZWeR5DC0xh3tny+Bgd1FJef3e7b0ektFeN2nbVilq2+rt/7d961jvrZNX0R5HrX7UXxDvfhVN4ntPh3p3h6+8R+AdV8W+GZzrv2tojZwxPJ9ojNqFQgTo8YBkEm3a/lZOPTPH+veKV/Zk8S+Jr2caZ4hXwRe3rTabeO32e6Fi7h4pgkbZDYIYIhB6AYoP7OngSTw74c8LXN5rE9h4a8Lah4Qt1eePdPY3kUMUrSkRjMm23TBXaAS2VPGOnvPh7Zap8Mbr4Waxruq39lfaNLodxqEpgS8khkhMRfMcSxCTa3BEYXIHy05qL50tna33z/Rx9fkbUpxjUpSeybb/wDJLeu0vv8AM+ZPif8AELxtH8AIvAWneNdZtPFnhx7/APtbVLbUJEv3stNVHileZSH3Ti404uScsJpBzk16/wDEP9olPh747sPCNxpGg3NvNe6ZYzq/iWNNXP22ZIUnh09InLQq8gDPNJCTtfaGwC2nrf7OHw+13VPGGsXM2qw3fjbRLXQtReGaMeXDCMeZEChCyuqxK7HcCIIuBt5PEn7PHhnxJr+q63L4r8T2UGs6nput3mmWlxbrayahYtAYLgloWlzttolaPzPKIGdm7DC+ZOcW9r3l56pO3VXSv5PTa8jlhFxi0+isvLr87NtXe6V+yOJ+GnjDVdX+LXhyxh1nxAdOl/4T5Li11DVmu1lltdatoo24VF2IDIsSFSYo22Bm5Y/RVef+F/gr4V8J+JLHxRp1/qsl1YPrrxpPLGYydVvEu7jcBGD8skahMEYUkNuPNegVN17OEeqWv3t/kzabTqSa2bdvS+gUUUUiQooooAKKKKACiiigAooooAKKKKACiiigAooooAKKKKACmTRRzxPBKu5JFKMPUEYNPopNJqzGnZ3R4FefArxVcaB4e+H934d8C6xpnhW4tU0XxLfO66rp9lBPFIsaQfZnXzPLiWMus8YbAYqOlT+K/gr461xPEvhGBfCt14W8SeK7PxNcSahJM87RJLavPZtbiIxsGFu+JDIQQwQxjJce7UV1LFVFJS67/O6lf74p/wDDsydKLVv62a/JteV9LWVuV8JeEJ/DfiTxRqSrZxWGrz2b2MFuCvkxw2kcO0rtCryhwFyMY6dK828J/ArVfDHiyBrvS4tY0i21y71q2vpvHGsRNbvNNLMuNJ2NZs6NKVzvUNy5AYkH3Ois41pxd0+lvuHOnGa5Wjy/w38Ltd0e0+GcFzdacz+DGujfmN3Ik821liHlZQZ+aRSd23gHqeKj8K/C/wAReHtH8O6bdJoV6+l+MNX1+eSSW4zDb3U19JGYNu0NMFu0UiQFADJjJCtXqlFDrTbu/wCtW/1D2aV33/VW/IKKKKyL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QkAZNLTZP9W3+6amcuWLl2BHHeG/jV8G/GWsL4e8IfFrwZrmquGK2Om69a3NwQvLERxyFjjvxxXZ18HaID/w7u8BtpYj/wCEmXX7A+GiMeeNS/t4hPJ779hkBx/CXzxmu1h+M3xMs/BnxW8da78TtWRtH+Id74I8PWFlomnSxwI97bwwH94sZaVfMZFklm8tQ2545ioU6yhaUoLdNr1tyL725pW+dxyXLr0vb/0p3flaDd/XTQ+qfEfifw14O0ibxB4u8Q6Zoml223zr7UruO2t4txAG6SQhVySAMnqau2l3a39rDfWNzFc21zGssM0Th0kRhlWVhwQQQQRwQa+A/Gviz4m/ETRrbwr41+IF79r8GfHTQdAt72y/s6eYrJ5Lq0si2aQvNA7vjbCibsrIsu3J2/D3iH46eGfDHxBn8F/EPV9d1y6+MV9ohsdS1DSLbUZ7KJcsNOa7t/JN00YjIiZXjEcR8qJOpzptTi5elvRqn/8ALFftbrfRyjypNeafqvaf/K3636dfuese48Y+ELTStS1278VaPDpmjSSQ6leSX0SwWUkePMSaQttjZcjcGIIzzXn/AMAPiTqHj/4Pf8JJf6pqWp6vptxqGn3zano8em3aXNtK6mKaGJ3i8xcKrNEwRiCQqZKL8s+LPh9ofjH/AIJxWXj7xFcanc6lZ6Hf+IjF9tkS3n1O9u/NluZ4lIE0iMzhN+Qm9sDOCCfucze0Un992mu+if3rWwUkqs4w2bbX3aO/Z3a/HqrH3HrfjjwV4auNNtPEfjDRNKn1qUQ6bFe6hFA97IcYSEOwMjcjhcnkVfstY0jU7m+s9N1Wzu7jTJhbXsUE6yPazFFcRyqDlGKOjbWwdrKehFfHXx3Nv/wkfxlHiXy/JHwNtv7H83/rtdeb5ffd5/2bO3nPld8V6B8HZ9d0n9pXV9E1Iv5+t/DHw5rGtLklV1OKSa3LHPRmTgk8kRjrji4LndvX8HU/Sm/nJLpd489oqT7L8fZ/rUVvKLfXT6RoooqTQKKKKACiiigAooooAKKKKACiiigAooooAKKKKACiiigAooooAKKKKACiiigAooooAKKKKACiiigAooooAKKKKACiiigAooooAKKKrTalp1vfW+lz6hbR3l4sj29u8qiWZY8byik5YLuXJA43DPUUAWaKKKACiiq2o6jp+j6fc6tq1/b2VjZQvcXNzcyrHFBEilnd3YgKqgEkk4ABJobtqxpNuyLNFZXhjxZ4V8baRH4g8GeJdK17S5mZI77TLyO6t3ZThgJIyVJBBBAPBFatFrCTuFFFVdO1TTNXt2u9J1G1vYEmlt2lt5lkQSxO0ciEqSNyOrKw6hlIOCDQBaooqu+oWEd/Fpcl9bre3ETzxWzSqJZI0Kh3VM5KqXQEgYBdc9RTSb0QFiiiikAUVW0/UdP1eyh1PSr+3vbO5QPDcW8qyRyKehVlJBHuKs02nF2e4BRRVa31HT7u5urK0v7ea4sXWO6hjlVngZlDqrqDlSVYMAcZBB6GhJvYCzRRRSAKKKrXeo6fp720d/f29s95MLe2WaVUM0pUsI0BPzNtVjgc4UntTSb0QFmiiikAUVBdX9jZNAl7eQW7XUoggEsgQyykEhFz95iFJwOeD6VPTs9wCiiikAUUUUAFFFFABRRRQAUVg2Xj7wLqfiq98C6b400G78SabF597o0GowyX1tH8vzyQBvMRf3kfJUD519RW9R0T7h5BRRRQAUUUUAFFFFABRRRQAUUUUAFFFFABRRRQAUUUUAFFFFABRRRQAUUUUAFFFFABRRRQAUUUUAFFFFABRRRQAUUUUAFFFFABRRRQAUUUUAFFFFABRRRQAUUUUAFFFFABRRRQAUUUUAFFFFABRRRQAUUUUAFFFFABSEAjBpaKAOM8N/BX4N+DdYXxD4Q+EvgzQ9VQMFvtN0G1trgBuGAkjjDDPfnmtWXwD4En0jVfD8/grQZNL124ku9Vsn02E29/PIQZJZ4yu2V2IBZmBJIGa5Bfj34eedb6Pwr4lbwq18NN/wCEs8i3Gl/aDN5AGDMLkx+b8nnCAw99+35q7jw3r/8AwkdjPff2Lqul+Te3Vl5OpW3kSv5Ezxeaq5OYpNm+Nv4kZWwM4oXvLy/4b/gP7mN3Tu97/jr/AMH8UZVj8J/hZpcCWumfDXwraQx3dtfpHBo1tGq3NuALeYBUAEkYACP1UD5SKNR+FHwt1eTWJtW+GvhW9k8QmM6u9xo1tIdRMf8AqzcFkPnbcnbvzjtVrxx410rwDokWvaxb3c1vNqNhpirbIrOJbu6jtoyQzKNoeVSxzkKDgE8HoKPiV/l87L9LfgLb+v68yjouhaJ4b0q30Lw7o1jpWm2ieXb2dlbpBBCn91I0AVRz0ArjPAHwa8O+DPh5d/CzU4rLxB4Zkvr6W20++sEeGKznuHnW0dHLLKsZcqCQMqF+XIyfQaKHq231/r+vn3YLRJLpr/X3mJrfgfwX4luNMu/EfhDRNVn0WUT6bJe6fFO9lIMfPCXUmNuByuDwKxvDHw2h0H4jeMfiVd6ob7UPFS2NrEnkeWtjZWsREcAO47yZZJ5C3y58wDHy5PaUULR3/rX+t+2gdLf1pt/XcKKKKACiiigAooooAKKKKACiiigAooooAKKKKACiiigAooooAKbJ/q2/3TTqQgEYNTOPNFx7gj4T/wCCevgRJfhXovjhvgv8OJzb6lq7J4vmuAfEETrLMq7IjYHgHCA/ah8hJx/Ac/wt+0H+03YfsmP+0ZrvxP07WpdTuBodtaSeGreFNKZtUMDajNLGyiUrGCqpsRBlCwYhi33R4d8KeFvCGkL4f8JeGtK0TS0Z3Wy06zjtrcM5LORHGAuWJJJxySc1DpfgjwXofhtvB2i+EdF0/QGWRG0q10+KKzKyEmQGFVCYYsxIxySc9a05rNPso6enxenMtLrVb7q5VRqbk9m5N37J3a+5tO2zta1nY+NPjl+0J8bfhJp3xk8H+H/iNNrtx4L0jw/q2meJrnTbA3VpLe3ccctrOkUCWz7kLOn7oEKTkscEWfiT8bfjn4RuPjrpmnfFK6ceAfD+i+KNFuJNI08yo10uZbST9xseDIODtEo4/ecHP1hbfCL4T2Xhe58EWfww8JQeHL2QTXOkRaLbLZTuGDBngCeWxDKpyRnIB7Vbvvhz8PdUfVZdT8CeHrt9dtorPVWn0uCQ39vH/q4pyynzUX+FWyB2ArKcZODjF666+qdvudvVLXdjjJJptaafnG/3pS9HLTY4rwr4o1jxR4r8Ca7c/FzSNNj1rwjHqVx4EFrbG5vppUVzeRys32hY492zaqlTjk5rP+KngnwX48+Onw90bx14S0XxFp8fh7xHcJa6tYRXcKSrNpgEgSVWUMAzANjIyfWvTYfBXg221Ww1638JaNFqelWX9m2F6lhEs9paf8+8UgXdHFwPkUheOlVfGHw1+HXxDFoPH/gHw54mFgXa0GsaVBe/Zy+N5j81W2Z2rnGM7R6VtKUXU5orS8tPXmt91191lZWM6PNTVpu7slfz5Un97/zetzwfw14w1zwt4lt/DfgfXHbwM/xTi8PafIXF1EbE6NJNc2kUsm4iKO/RkXafkZTEpCrsHqnwR8bap4y8MeIta1zV479bHxZr+n206JGqrZ21/NFCo8sAMFjRRu5Jxkknmuu1PwT4M1rw2PB2s+EdFv8AQAiRjSrqwilswqEFF8llKYUgEDHGBirei6BoXhyzbTvD2i2Gl2jSyTmCytkgjMrsWdyqADczEknqSSTUK6T1vpZX9IK//krf/bz13bqbUrWVtVf/AMn/AD5lf/CtNkvlO6+PvjmCbxXceGPE/iy80bUPhlr3jbw/qHiOx0dGjktjF9mltI7RFk8gicnbeRbjsTG75xXrPwr8TeNl+JepeCvFHi+48Q283hHR/EsUtzZ20DWtxcy3MU0MYgjTMP7hGUSb3BLZdhjHb2Pwn+FmmG9Om/DTwraHU4rmC9MGjW0f2mK5Km4STCDespRN4bIfau7OBW7b6FolpqB1a00exhvmtY7E3Mduiym2jZmjh3gZ8tS7kLnALMQOTThaKS8rf+l9e/vR10vy/IJvmTtpr/8AIfpGWnTm+Z8ffF3wa2o+JPjp4xX4b+CLgaNfWcz+MLu+EGv6MkWj2MjHTw1qVMirlo911CvmNg8Z3d/4s+M3jLTrL4i3Vh4iazGl+LPCOn6IlzaQrJFaX66aZ49rplmfz7nlsspLbSNox7HqHwj+FGr+KR451b4Y+E73xIrxyDWLjRbaS+DIoVG89kMmVUAA7uAABVvV/h18PvEGtJ4k17wJ4e1LVo4o4Uv7vS4JrlY45BKiCRlLBVkVXAzgMARyM0o3Sinsrfha/wB9reV3dsc5KUuZLp/l+Wvr5HisXxi16T48eFtL8O674r1Lwt4o1/V9AnXVLXSY9MimsbW5eVbExKmoFkntihaYPEQWw2dmew+PnjW90GCx0Lw34h8Y2PiGezvtWgt/DdvpLtLa2qoJZLh9UXyEhRpos4dHO7gnnHc2/wAOPh5aeIpPF9r4D8Ow67Ncfa5NUj0uBbt5/LaLzTMF3l/Ld03Zztdh0JFWvEXgvwd4wNkfFvhPRtbOmz/abI6jYRXP2abGPMj8xTsbH8S4NTOLlTUIuztv/W+v3rTTccZJVHK2nb5v9LL11t0PmK6+Mvxb8T+E7vxnp3jmTQTpvwZ0r4gfYrLTrSSKfU5BdySI7TxSMIHECoyKQ2MFXQ5Leq/H7UdTv/gdZ6vp1nazahc6v4XuYLeadoYXmbV7JlRpAjsiliAWCMQOdrdD6JF4D8DwWcmnQ+DNCjtJdLTRJIF06ERvpyBglmVC4MCh3Ai+4N7YHJrQu9F0fULGPS7/AEmzubKJ4ZI7aaBXiRonV4mCEYBR0RlOPlKqRggVs5Jz5krLmuvL35St9zil0ViYvlcX238/dgvzUn/28fOvjrxz8WPCfjrU/GvibwN4as9T8P8Awz8RahpdrpGvXGqpcyRT2T4l8yztSgBVeF3bgW5XAy3Xfir8RPAI8ReG08fr4oVdP8L3sPiS9srRRpR1XUHtJnZbdI4mijjUTxhxuwfnaRea+j5dK0ubUE1abTbWS+igktUuWhUyrC5VnjD4yEYohK5wSqk9BWTonw98A+GtHvfD3hzwP4f0rStSaR7yxstMhgt7lnGHMkaKFcsOCSDkdaiLtGMWtr/P3pSt5X5t1rp22Vldvu1+UF8/hej097utZfD+lap4a0FrXU/FWseKbmLfL9s1KK0juJOMhMWsMMWB0HyZ55Jr5R1Px147uNA8NfGB/iPNe+JNX+GvirxLYaWtpZeRo04tbeRI7dFi8yQRvtjbz3lyyHpkrX1n4Y8I+FPBOlLoXgzwxpOgaajtItnpdlHawKzfeYRxqFBPc45qnpXw5+HuhaldazongTw7p+oXsk01zd2ulwRTTyS481ndVDMz4G4kktgZzWdWDmpKL1a0fbR/5rXfTTdl0pKDi5K9ne3dX/rTbXXZHhvjf42eN9K8Q3+k6N4ktxA/hbwjKZvIgkXTbjU9Vktbi+bI52wlHCuTGNinbgnLL74gfFC31+2+G1p8RbyU2nxKtvC0niJtPsWu7uxl0SS+kjdVhFuJo5SF3pEoGxNyH5g3t+kfC34ZeH7K603Qfhz4X020vrY2V1b2ekW8Mc9uWdjE6ogDIWkkO05GXY45NWtL8BeBtE03TNG0XwXoWn6fotwbvTbS106GKGynIdTLCiqFjfEkg3KAcOw7mtbq97db/LnUrfJJx8722SRmtItf3bL15OW/q5e95b76nhPhD4h/Enxjquj/AA2u/H19pUsOoeLYrrxJBZWP2y+TSNQjtoIikkLW6O6Tb5CkI4iOwJkkaieKde8b/sM6j4u8Uaj9v1fVvh3fXV5deUkXnStZSFm2RhUXPooAru/iT8IrLxjocGhaFovw/toF1KXVJ49f8HprEJuZCzPcRxCeBUuC7sxlbeSWOQcmr9n8JfDll8G1+CMFzex6IPD7eHDPGyLceQ0BhaQEqUEhBLZ2lc9scVNN2jeW65fm9bvsuitptc3pzjCvGfTmv6Lmul56dTk/idrHjiX4jeBvAvhbxzeeGrLWtB129vZrOytJ52ktRZeQUNzFIq4Mz5+UghiCM7WXg/Afxs8YWVt4a8V/Enx1LLo3ij4YX3jTUhDpsCJpEtobMFrRUjMjBkunZllabLou0KpKV734e8F2+k21g2u6tc+KtV02OeG31nWLSyF6kMxUvGGtoIUVCEjBCoNwRd24jNWrfwX4OtI7SK18J6NClhYSaVaLHYRKLeyfZvtowF+SFvLjzGMKdi5HAprRu+u/4qf5OUX/ANumNOyhGMltb8Gm/vSa17nzDB8TvHV5e+JfBHiOfW9Qt9G1zwHdWj+L9P0WS/8AL1DVxHIGjsFNuq7IVaMsiTozFuCEam+CNH1W++JPgu607xtrejmG7+JMotrCOxYXPleIo2aE/aLeVsSAgNtIYCNShQ7i30jo/wALPhj4dtjZeH/hz4X0y3JtmMVnpFvChNvK01udqIB+7lZpE/uuxYYJJqfUPh54A1a3tLPVfA3h+8gsL99VtIrjTIJEt71pDI1zGGUhJTIzOZBhizE5yc1TkkrR3u9fWKj87au2zLjK0OVrqn+DXqrt/JHivws+Jfj7Wr/wbPrnj0X0XxE8Gah4luoJbO0SPwzcQtbBViMaKxhU3LxsLhpGLw/fHzLTfiLqN7aaFpOqv4s07xddxfCjxDOdcWzt2tdWkC6eftQgG+Axyn59g3JhscivcNK8BeBtCvNW1DQ/Bmhadda8xfVZ7TToYZL9jnJnZVBlPzHl89T61z/iT4Q6bra2dppPiK98N6ZY6UdGg0vTNJ0h7VLRsB4lW6spmWNlWNTGrCMiJPlyMnty2tTo4hTqWS13u91NW2b05kr9ba9LYVr8vuq+q7d4vyXTbp03d+E1Hx/8Urj4iX+l+GdK1Mab4d1bSdOkhQ6THp0tpPHA80s5nmW7EmJnEXkqE3RqMOSyiTSfGXj4a9p+r3njGe6sb7x/qnhc6U1lbLAtnGLnym3rGJTKhgXDb8FThlJ+aug1D4DDV9XsvEGrfE/xFe6ppuPsV9caJ4dkuLbByPLkbTCyYP8AdIqwvwWv08vZ8XfFS+VePqMeNJ8PjZdvu3Tj/iWcSHe+X+8dzc8mvTlWwUqagnTvy2fuyvtZu7i9XvdJNXt0TOCMKyTTUvLWOmkrbNdWu97ank/gnxp42+G3w18K6jY6vPrdteeB9Y1SHSJrWFYoJrJYnh8pkVZTkSFX3uwOMrs6V1GleMfiivhzXW8R3GsWumzw6PJbarqT6SLu3jurkxXk0Y0+V0WBIsSRySDcpDlmcLkdha/Ba/sRYiy+Lviq3GmRPb2XlaT4fT7LE+N6RY0z5FbauQuAdoz0qpo/wAg8PQX9roHxK1/TIdUJN9HZ6F4chW6JBB80JpgD8Ej5s9TW1bF4Ks5TbhzN3vyyu/fcrfCre7ZN2d+vcbjWvHlUla/WPZLv0s9NFrc8Ou5/BHhLXE12w8XaZpHiZoNYWSxjSzhvLTULdx9itpJwgvbh5tuGSeaQXGWIXaQB6FrGr+JfDfjb4i+LNG8Ty2b2fiDw9C2jrbwPHqDT29pE0Ts6mQEq5CeWyEMMnePlHS+H/wBnW68LaidS0P4+fFODEZhS0fULCWyiQ4+WO0ezMEYGONqDA4GBVub4AxXHiBPFk/xL8QSa5E29NTfQ/Dpu1bYEyJjpm8HaAuc9AB0rWpjsHOabqJrls7pu/vxla3JtaPLdtvZ7rXKFOtGMl7Npvs1+fN03sklv30y7f4l+JRJpENzr0YkufiRqWhTIYYgzafCt0yRY254EcJ3D5iMZJzzi+HvjPeQeM7iW/wDEviebwZqHhHUvFEN9q9npqyRQwTQBJrRLVBL5ZSZzi5j3EqmM/MK67/hQUf8Abj+J/wDhZniD+2JJEmfUP7D8O/aWdFKoxl/szeSqsyg5yASB1qLTf2eLHR7me80j4h63Yz3SzJPLbaB4cieVZiplDFdLBYOUQsD97auc4Fc0amXKLTlF3VtpbtPZ8mlnaz7J3Wum1R4icrxi0rp7rbmbt8X8r5benaz4Q/FL4k2lt450OHXddhuNJTw1c6dea/Z6W19ENQvWhlDR2Y8kxlEBVXVZRubOPlNXfE154s1DxTZeC77xjeXUuifEOwhstVltLYXSQzaRLMylUjWFipdwrGM8FdwfBz1mnfs6abo9rLY6R8QNasbacQrLDbeH/DcSOIpDJEGVdLAOyRmdc/dZiRgnNaL/AAXv5Lw6jJ8XfFTXbXKXhnbSfD5kNwkflpLu/szO9YyUDdQpwDjitXisDGblTcF291rW0Ff4Hb4Zu17e8RTjXVNxnGTbT6rqmv5td+vY5HRvGvjzXr7T/At148udKaK78SxTeIVs7P7RcjTrmOKGNleMwBmSUvJtiGRCduzJIu+AvHPjT4p6joNld+JrjwwP+ET07xDMNNt7YvqctxLKkm37THLtgURKcIA379fn6Z1dU/Z/g1vT20nWfiTr9/YvdNfNbXWheHJYmuWJZpijaYQZCSSXxkkk5qTXPgP/AMJN9j/4ST4oeI9W/s5xJZ/btE8Oz/ZnGMNHv0w7DwORjoKxdXAuNuaCfflenxa25LO90rPSPLdavSpKveXLGVumq2utPi7LfV69lryk2u654o1/w54i1fxfLFGvxBu9ItvDwitVihS1F1ErlthnaVljEp/ebdsg+QYyav8AwunxvYeCfCHiBb+PVNSuvBeu63fWnkxA3V1apCYiyqAUAYyAhdoPIPI47QfANBrknicfE3xCNZlZHk1H+w/Dv2l2QYUmX+zN5IBIBzwKbp3wBh0jUZtY0n4l+ILK/uJJZZrq30Pw7HNI8uPMZnXTAxL7V3EnnaM5xVKtgLJSlFpbK0l9mStfkvvJPm3fKm9bWpOsqnPyP71tzN97bO1tuvk+U8Q+O/iB4astf0PTviEdauI9P8O6la6xLY2pe1e+1DyJItkSLG0TRruQMN4DN87cML83jLx3ZeJL34bN4yvJDN4ttdHi1+a0sxdWttLphvSoURLAzl0MSM0R4kGQxGTt6d+z7baRps+jaT8SNestPubhbue0t9C8ORwyzqwZZWRdMCs4ZVIYjOVB7CqfjP4BeJPEmialpth8ZtSE+rSxSXja14W0HUba6MYAUzQiyiMjBVUKS/y7R6CnCrgHLllOFm93F6fBZ2UOnLL3Vo763uyEq6g7xle3ddmusur1126bI3PhX4zurrRr2w8UeK4tU1WPX9Z03TzcG3huL2K0ndQFjiVFdlRQWKr7nFcpZeNPG/8Awp6z+Kknja4mvfEx06FrVrWz+w6D9qu44ZXQCMSM1usjBvOlcbozkAcVf8I/s6z+E9M0+1tPi14ijudPlnuopbTRdCijguJ8mdrdHsHaBXyRsVyAuF6DFXIf2fba3u9T1C3+I+vRXWto0WpzpoXhxZL5G6rMw0zMoOTkNmspPARqylGpFpuL+GWybukuT3VJW1Wqta1mUpYiS+BrV9Vpfb7Wrj22fXY5+68Y/ECLVR4FtfHVxK1r45tdBbXDZWjXM1pLpjXUkTqIhAJUcgbljXACZU/NuZ4R8b/ENNc8HvrHjOXU7bVfFeteFLm2lsbaJJIbOO9aK5Zo41YXBNou7aViIYgRg/NXUad8CW0fT7HSdJ+KPiSysdMm+02Ntb6L4djitZsMPMiRdMARsO/zKAfmb1NTR/BS9ha3eL4t+KUa0upb63K6R4eBhuZQ4lmT/iWfLI4kkDOOTvbJOTVSr4LkcE4bWvyvflav8Gl371k7LoTONeSVoyT9V3b/AJtd0vl20IfiF8V18FzaV40stWt9X8KajZ31iqWZjmR9UQF7YJKuSTIYp4NuceYYxjPXlvFmu/FjRzq+nTfESe1vfDHw9h8QXLW2nWbLd6mr3G/d5kTYhbyQpVdpxgqynJPWp8ELmPTLfRY/ix4nXTrSdbq3tBo/h4QxTLJ5qyIn9mbVcSfOGAyG5681Ld/BzVL+W6nvvjF4tuJL21+w3Ly6V4fdp7bLHyXJ035o/nf5Dx8zccms6U8FRSSlB2vq1J3V9N4b6tPvp2NuarJ+/B2dtmlrdX+1tZWVrO7lfcimvZNR+M/w81CVVV7rwXr0zKvQFrjSCQPzr0+uG0X4XNpfjaz8b6h498R6zLpukS6PY2F5Fp8VpbRS/ZjNIotrWJy7taRsdzlFJYIqrgDua8Oo4tJR6X/GUn+TOyN+SMZbpBRRRWYwooooAKKKKACiiigAooooAKKKKACiiigAooooAKKKKACiiigAooooAKKKKACiiigAooooAKKKKACiiigAooooAKKKKACiiigAooooAKKKKACiiigAooooAKKKKACiiigAooooAKKKKACiiigAooooAKKKKAPF/i78B/GPj/xpo/iPwl8afGHhKweVY9esLDWLlIpYFQ4ktUD7IpiVVG42EN5mNyssvr1tp8NnpkWlQS3BiggW3R5rh5pSoXaC0khZ3bA5ZiWJ5JJOatUhIAyTilKKknF7ME7ang3wx8UeJ/hr8ONA+DqfDjxDe+MfD0EWjRKNLuI9JuYo3Ea3p1IIbZI2iHnFDJ5w5Tyy+AeM8F/Cq/1r4h+G5PFngO4ms9OvfiBfRNqemO1rDcy65BLZSsHXZllBliJ67N6fdBH1V50X/PVP++hR50X/AD1T/voVTblLnlvr+Ktfy7+pXNo49Lp/dfT8T46svBVonw/8PaVafCLxZH8SrW+8OnxlrC6JdQxXtzFrFjJczTXBCpqJJSSVJk84RRrJlogxDWPDngP4iRfGNr7W4bmLxCnizUr2bU9P8CXf2y50ZnnMEL69JepZtbGBokW3EZeN1j/dbkMlfXvnRf8APVP++hR50X/PVP8AvoUXv97em2vLolsl7u3ZteYSleLj3+/qtX89+6Xz+cP2ZfDdz4R8WX2k6Z4RuYtMbSQL7V77wpd+H79rxJFCR329jbarcsrSs17bjGYyCzB1NfSVM86L/nqn/fQo86L/AJ6p/wB9Cm5XSXb/ADb/AF/zu7two2bff/K39fhZaD6KZ50X/PVP++hR50X/AD1T/voVIx9FM86L/nqn/fQo86L/AJ6p/wB9CgB9FM86L/nqn/fQo86L/nqn/fQoAfRTPOi/56p/30KPOi/56p/30KAH0Uzzov8Anqn/AH0KPOi/56p/30KAH0Uzzov+eqf99Cjzov8Anqn/AH0KAH0Uzzov+eqf99CnAgjIOaAFooooAKKKKACiiigAqG8kuYrOeWzgWa4SNmijZtodwPlUntk4GamqC+s4dQsriwuQxiuYnhk2tg7WBBwR04NTNNxajuVGykr7HxF8Lv2qPGX9vaRp3x9+JXiP4feN7jVpftnhLXfCEVtol1ZLI2YrG5WA3HmeVtKySTsrP8oUhlau/wDh1+3l4Q8f+LvCWhRaPosNj45e9i0j7J4nhvNUtHgVmQalYpGPsfmqp2Yll5wGA7d+/wCy54T1fUfDtx4/8b+MfHNh4Sn+1aJpfiG6tZre1nC7VlZoreOa5dRwDcSS9ycnmtHwF+z7pnw1gsdC8J/EfxrbeFNLklksfDL3Vo9jbhyx8sSm3+1tGC7EI87L04OBVNvlaXy/4O7v2+JX33sS92/6vrtsrd9E+nQ80+Gf7ad547/4Vbf6r8LotI0r4pX+paVZTw68bqezu7R3XEkRtow0bhBhw+QSQVwMlf2b/jF8evHXiH4z2/ifSdG1208IeKtV0zSoItUW3nhkhUGGwjAs0SSI9PtMsgcE8oRzXWeE/wBj/wCGng7S/hxpOma54mlh+F+q32r6Q09zbs0810zNItxthAZAXO0IEI4yTXQ+Hf2ftA8IeIvG+u+FPGXinSIPH81ze6rptrPbC3jvpowjXkEhgNxFMMbhiXYGOdnTCnvJx7SS/wDJGnr10kvuvo2U2m7LbmT+V5prvs4X9H1SOv8ADd/4v8SeBbW/8R+H28HeI7+xY3GnreQ35024YEACZV8uXacHO3afSvE9A+NXjvVrr4Y3lxqttDZ29rb2vj2H7PGS+oXU76fCqtjMW2+gmyFxwQDx0908FeGP+EL8KaZ4V/4SHW9d/sy3WD+0tau/tV9dY/jmlwN7nucCuJk/Z38DNovj/Q4b7WreP4h3j317PDcos1hKTvU2bbP3W2YvOu4PiWR274Dk+WblHVb26O19NbtXTevdK97ERV4KMnZ7X7X3fZtWSS821brwM/7Tx8G+FdD1PxNq/hiTUvGt1rOr6N/wkGvwaFYx6NBc7bdRcGJ98rQyW5RdhLl3LMqrkW/Gn7QGr+Mfh7qc3wj8OLcvN4AHi28vrzWDp8mmW13BP9m8nyopTLc5glbbmNR5YPmZIr0fVPg9o1xYeG4PDniHWvC1/wCE7A6Vpmp6SbY3EdmyxK8DJcQywujeRCTujJBQFSprN8V/ATRfFZkeXxv4u06S/wBAHhrWJbK8gEmr2SiTZ9oeSF2EimaVhJEY2zIwJK/LUVoc1KdOLu9UumlpJeevu3d73TeprSmlOM5eTfrzJv8AC9la2xycf7Q2v6O9/bz+BYrvRPC2o+H9F1XVpNbIupG1KC0KTRW/kN5hSS8QOHlT5RuVmOUEuhftY+ENe+KMfw8sm0GeO61XUdDtktfEMU+sLeWSTNK0+mhN0Nuxt5VSXzGLHy8oocGuruvgH4Ou9P8AEGmyalrIi8Sano+q3ZWaLckumrarAsf7vhWFlFvByTufBXIxo6N8KLbw94guNT0Txr4mstIubu61B/D0U1uNPF1cF2mlDeT9pG55Hk2ed5Yc7gg4rWpLmm2vP8lb8ea3rrptjTio0YxfxJL8E7/ja/le2u/B+Fv2n4vEPgDUvHh8PaLJ5dzp9hp+laZ4kS7vvt17OsENlfxtDH9guBI8YdD5gXLYZtuCzRviP8QtBn+Jus+LYPCGnXuk6rpsSWer+M5rfRrSJ7CBm2Xr2ZKZLFtv2dcsTz3PSP8As8eHb+DXZPEfjDxRrmq63DY241i7ltI7yxSyna4tPIMFvGhaKZjIHkSRmOA5dRiop/2c9EuZH1S58feL5tfbWrfX11uWSykuY7yG0NoGWJrY2wVoWYFPJ2gsWQI2CIkru6/pafjvf5Jdy9L39fy29L7dd2/5TP8ABn7Tnh7xNo2keJtT0yDTtD1XSNZ1AanDqK3VsJ9LuDFdQpIqBZEKK00UoI8xEY7FxXqXg/WNT8Q+FdI17WdDbRr7UbKG6n055vNa0d0DGJn2ruZc4JwOQa8g8Xfs56XN4T8E/DLSLbVNU0iy8ZTeINS1K9vY/Pghlkurq5RyAhlSdp2tSgU5jmYsTgk+nweHPEDfEm68WXmuyjRYtGh06w0uK4kEXntM8lxcSx8IXwIEQ8lQJORvIq9Hf1f3Wbv821Hy5bvdsl3T0/rW1vKyXM+97K1kn5r44+Jnjbwf8fBHJqqv4A03QdKbWrE20ZNtJfXd5CuoCUL5m2N7eBHUtsEckjkApk1/Bfxt8cah4c8P6Pp2h2nivxhrU/iK82XmoLpdvHp+n6k1vuMkcEnz4kt40UR/MclnXBY+pX/w58Nat4h1zxDqsMt6fEWhweHr+zmKtbSWkT3D427c5b7VKGyxBAXAHJPFaP8As1+GPDPhLw14X8KeNPF2jXPhWK+trLWre6tpNQe2vJfNuIZWmgeN1dwh3eXvBjUqwbLGX8Flvr+N7fJO3d2bS2Rc7OpzLbT8Iq/3u/ZXSfVlS2/aY0i+8MX3ia08MXJSXw1p3iHQLaS5Cy6sbxzDHa8KRHKtz5cLYLj99G3Q4qj4l/au8K+Gvib/AMK7uz4cEtpqum6FqMMviSKLVReXohMZtbAx77mBPtEXmS74yPn2q+w12Nz8BPh3NP4Akgs7u1i+G48vR7eGf93JEEVViuNwJlVXihmGSD5sMb5OCDduPhZbjxjc+LtE8Z+JNDXU7qC91fTNPkthaanPCiIjy+ZC8yExxRo3kyRh1QBs81S5faJva7+6+nmtLp7u9mtLoh/C0u3zv18na11stWmtEzg4P2iPGF7q8Fjp/wALLOS01LxVq/g3TbiTxFseW/sjcFZJY/sx8q2dLWQs4Z5EIwIpBhjgyfGHx94x8b/DXVvBXh1Ptl9p/i+z1DQLrX5LbT2vNPu7W2dnnSFzIqOkwifyNxEgyqBmx6jp/wAE/CunT6XcQahqzNpPivUfGEAeWMhr29W5EsbYj5iH2uTaBhhhMscHOM37OWhW39kz+HfHni3QL3Rp9dmtr2xksnl/4m14Lq6VhPbSIQHXahChlXuWwwhX5I/zW19eWz/8mb6bWsaNx9o3H4bv7ryt+HL873OI8U/tteCPDumaXqZg0S3abw9B4l1Gx1nxJBp14lvI8ifZ7KIq/wBuulaCYGMNGvC/Pl1FeoeFfiXrfi74ieJ/COneFLSPR/Ct1bWt1qsuqESzmexhuozFbiE5wZgrbpFAADAsSUWp/wAKG8P6ammL4I8VeJfB7afpNvoUr6RPbs99YwFzFFMbmGY7lMspEqbJcyN8/NdV4c8DaT4Y8Q+J/Ethc3kl14svLe9vVmdWSOSG1itlEYCggFIVJ3FjuJOQMAXpr8/z0/Dzv3vuQ99NrL79L/jfyta1mcr8XPEPjrw54k+Hr+HNf0+z0bVvE1vpWrWj6b5tzcpJHKwCTmTbEo8vkeUzHjDpgg8h4h+L2vwfFLVk1CTxZpHgvwjrWn6LdXuk2mmS2ctzcQ28v+ntcF7oQk3kEY+yxKUwzvIAfk7/AOJvwpk+Jd1oVz/wsXxR4b/4R+9XUraPR49PZXulBCSv9qtZySoZwFBCnccgkAiprvwM8N+IPEs+v3PiDX4LTUrqyv8AWNGt5oVsdWurTZ5E1wDEZQy+VECIpI0cRIHVwMVFK8fi/mb+Vo7+WkrLu15jnZ3t/Kl87v8ARrXyfkej147quqeOvC/xe0DR7P4h3/iSLWHvrzWNCm0+zS20jSkhlMNxG8USzo3niCEedLIJN0hVRtJXuvAPhzxB4fs9Wl8Ua9NqeoatrF5qODcSSw2kDyYt7eEP9xEhWMEKAC5kbHzZrnPC/wAFbrwn4t1PxVYfFzxpcR6zqUmpahp13DpMsFyWzthab7D9q8qNSEjXz8oqqoOOqfM7W00+5tbfJ9fLTe6TtZrz/Dv/AJJ99drHK/DL4iePNZufh1qGr6+LyH4leF7zWmtpbSLytKuUW3mhWHykR2iCXDowldmJRMMCWzTsfix8StC+EPi3XNdvrLxD4psPGkvhawlstMW2t98t/FaQFLdpidqGYNteYlsYMgzuHonhf4N+HfCV/ZX2narqso0bTrjSdDhnaBo9HtZnRnjt8RAt/qoVBlMhCxKM4LbsXQ/2etK03w14k8Ka18QvF3iKz8SX/wDa0j6gbCKWz1DzhN9qt3tLWErJ5qxuA25QY1woG4GnZzbXw2enX400r9+VNX80tVqW2tO/Mn8rNfddp28n131Pg14ouNa03V9F1vUvFc2v6Hf+Tqdv4mt9OivbUyRpLEo/s4C2eIowZGVnPJDMWUgeT2n7U+j+Lfj34P8ADvhn4oeEYPC9/fanpEulrqNpLqF/cRwHyppVLGS2Uzjy4o8K8hBY5DKo9x8B/D6y8Cx6nP8A27q2u6rrd0LzU9W1VoTc3UixrGgKwRxRIqRoqqscarwTgszE2db8E6Vr3irw34vvLi7S88LvdvZpE6iKQ3EJifzAVJOFORgrz1z0pt+8n5f5X/Xf13sZNe60u/6/1+WxxXiTxx49ktvBOi3mjv4N1Xxb4putHn8q5t76W2s4Ib2dJo3KNFumjtIztZDsExU/Mua84v8A4x+K2u9K8J+K/iengaxTUPEemTeLmhsk+23theRRWVq32mFrdXmhkeR1RFZ2hYRFOQPZW+FOnS+H9O0W68VeJLy70fV59b07WLu7S4v7W4kkmbCvJGUMax3EkCoyMBEQvUA1GPhLbWnhWHwloPjXxJotu15c32pXFi9oLnVZLmR5LjzpHgYx+Y8jsWg8plJARkAAENOzt5/e0knfdJa6d7Oz2NZOOlv61n087xtfs9U9Tl4/in4m1z9km5+MVs8eneIJvAtxrkckMIZIbxbNpA6JIGBXeNwVgwxgHNeY654/+NsPhS+m8CeP/GNzYXcWkWqeIvF/hGDTbqw1O61W0txHbwPZWy3EJgmnLM0DBSE2yEsQv0drPgDw7q/w6vvhdHBJp2hXujS6EI7MhXt7V4TDiMsGAKoeCQeQMg0/xV4I0nxf4bg8LalcXcVpb3en3ivA6rIXs7mK4iBLKRgvCgbjlScEHBGzcXVc+l1913f8H06pbrQUWlGCtqm79f5WvXZrXo31dzw60+Onjfxd8U/hfp+hX0WnaJNqN1oPi+wWGOUyawum3k8tp5jKWj+zPaITsI3+euTgYP0lXK6x8NfDGsa/4d8ReQ9jc+G9XuNchWzWOJLm7mtJrV2nG0l8xzscghtyrkkAg9VUt3S7/wCev3X28rEW102tb7m/xta/mFFFFSMKKKKACiiigAooooAKKKKACiiigAooooAKKKKACiiigAooooAKKKKACiiigAooooAKKKKACiiigAooooAKKKKACiiigAooooAKKKKACiiigAooooAKKKKACiiigAooooAKKKKACiiigAooooAKKKKACiiigAooooAKKKKACiiigAooooAKKKKACiiigAooooAKKKKACiiigApksSTxmKTdtbrhip/Mc0+igCj/AGLp3/PKT/v8/wDjR/Yunf8APKT/AL/P/jV6igCj/Yunf88pP+/z/wCNH9i6d/zyk/7/AD/41eooAo/2Lp3/ADyk/wC/z/40f2Lp3/PKT/v8/wDjV6igCj/Yunf88pP+/wA/+NH9i6d/zyk/7/P/AI1eooAo/wBi6d/zyk/7/P8A40f2Lp3/ADyk/wC/z/41eooAo/2Lp3/PKT/v8/8AjR/Yunf88pP+/wA/+NXqKAKP9i6d/wA8pP8Av8/+NH9i6d/zyk/7/P8A41eooAo/2Lp3/PKT/v8AP/jR/Yunf88pP+/z/wCNXqKAKP8AYunf88pP+/z/AONH9i6d/wA8pP8Av8/+NXqKAKP9i6d/zyk/7/P/AI1biiSCMRR7tq9MsWP5nmn0UAFFFFABRRRQAUUUUAFV9RfUItPuZNJtre5vkhdraG4naCKSUKdivIqOUUtgFgjEAkhWxg2KKBrRngXgL9oD4reNPi/4s+Elx8JvCOnz+BX05tcvh41uZY/Iu08wPbKdMUysqA5VzECcDdg7h23hb9oj4OeNNftPDfhvxkt1d6k9xHpsr2NzDaam0BImWzupI1guymDuELvjBz0rlvCHwH8Q6V8bPjP4/wBc1PTzoXxLsdMsrGO0mk+1wCC1eGUyBkCqSWypVm98dK4P4e/sq/EjRY/hJ4P8V634a/4Rr4OandanYahp007X+sM/meSksDxKlqqiT59s02/GML2IO6ipdo3+d+b/AMB0aW8r2T0FV91y5Ne3/gKsvnK6b+zbY+hfh58SvBXxW8Pv4p8A61/ammJdz2LT/ZpoMTwvskXbKqtwwxnGD2JrzKL9qCMaD8StTvvBD2t54CuL42do2ogrrNlbXctqbhJPL/dnzoJFZNrlMxkkh1r034ef8LM/4R9/+Fsf8Ix/bn2ufb/wjv2j7J9l3/uc+f8AP5m3G7+HPTivGPiL+zR4u8V/C/VNA0HXdI0/xVJ4h12+tLuRpDbS6ZqV/JNNaTMI94zE8bHapAmgjOSBkuFrrm6pfe7a/LqtbK61dmOVuR235tPT3vzsknprZ6K6PVPFPxt+G/gzWRoPiHWbyK7V7SKY22k3l3BayXMix26TzwxPFA0juoVZGUkHOMc1Nc/GP4c2lhHqU2vyGCXWrzw9GY7C5kZ9RtVnM8ARYyxKi2n+bG1tmFJ3LnwL4y21/pHizxB8OfD+u+DtUu/H3izw1r7aW+usuv2phuNPjk2WCxP5tuI7HzTMZIwi+ZlTtye0tfgn8R7TxXpFvHN4abwzo/xDv/G63TXk5vp47yK83wGDyfLRo5LvAPmsHUZOwjDRHmkk110v0TvC/wByctevKn5DajGLb3XT/t2TX3yUV5XfqvV0+JfgV10uRfEdt5Ws6PNr9nKQwifToliaS4ZyNsaATxHLlfvcdDjDT4/fCg+HtT8Uz+JLiz0/R5bSK9N7pV5azRC6lWK2k8mWJZWildgElVTG2GIbCsR5N8MPg4vjXwP8UtEn8QH+xdXGq+BfC11BEQbHRoprgYUAjOy5nmiyCA8drB9atwfs6+LLjwtrllPpuk6frepXXh0fbZ/Guta+bm307Ukum3PfqWtxt8zZDGGAZzukIORas3fZOz+TfXzUbXW6d+iE1bTdptP5WT9LvmtvolezZ7h4O8eeGPHlvfXHhu7uXbTLs2N7b3lhcWVzbThVfbJBcIkqZR0ZSVAZWVgSCDXmlr8fvFCX6X+s/D7SrfwvdeL7jwbZ3lp4ge41J7qO9ktFleya1jQRl4yzbJ3ZEyxBCtjtPBHgjVvDXjr4h+J764tJLXxbqtlfWSQuxkjjh0+3tmEgKgBi8LEbSw2kcg5Ax/hd8D/C/ga+1rxTf+EfC7eLNV13WdROt2thGb1ra7vZpoo3uDGspKxSIrLkgbcAkAGpe1/JO3npdfml231sOSXs3b4r6eStL8ny+u2lzP8Agd+0HoXxP8HeH7jWZzB4n1HQf7ZubS20m8jt5VQqJvsjyKVuPLZlVkieRlLKGwSK3F+P3wrXQtW8RX2uX+mWuhTWkOpRapod/YXVsbqURW7PbXEKT7JHYBX2bDhucKxHnmj/AAB+JeieE/h5pmjeKtH0zWvBngfWvDrahEZJhFqF0lqIJ4laMB0Rrdid+0/dwp5xi2f7NfxLuR4vvdU1DS4brxKPCJSO48UalrTRvpepyXVyWubqEOA6MDGiIiBiRtUZdr0cn2/+2a/9J1CSS1Xf8NP82/k/n9AeDvHnhjx5b31x4bu7l20y7Nje295YXFlc204VX2yQXCJKmUdGUlQGVlYEgg1x+g/Gt/FN6NB8PeFjea2muajp11bC9xDZWNnfS2r31xN5Z8vzPJYxxbSzuSoO1JJU2fBHgjVvDXjr4h+J764tJLXxbqtlfWSQuxkjjh0+3tmEgKgBi8LEbSw2kcg5A4Dwv8AvEHgLxFL8QfBc+jWniXUvE2qXeuxCWSO11vSLu/mmjS4YRFvtMEcitG+04ZXi3bHLBQtzR5trK/rp+F737K/XUJWVNtfFdW9LSv8APa3nbo2bXw0+PujeKdXv/C3ie4Sy1oeKdb0HT1h026W1mWyuJljjNyytB9pMEXmGPzAxAZlQL00br9oL4cS6L4j1LQtehuJvD2lXWr/6ba3tpa3VvBkSTQT/AGd/tECsArS2yThSw4JIB5i2+BXilbfRLa41HS9un/EzWPGNwUmlybC7F+EjQ+X/AK4fa48g4UbWwxwM8xP+zh8SdV8Dx+CNU1Hw1BF4W8Bat4I8OXEF3cO2o/a4oIkubxWhH2baltHlIzPlnZtwwFKpe9GKno7K/wD4Am3/AOBaW1vq9EjRqHt2r+65P5Lnkrf+ApO/RNbn0tC5kiSRgoLKGIUkjkdiQM/kKfTIEMcMcbYyqhTj2FPpvfQ54XcVzbhRRRSKCiiigAooooAKKKKACiiigAooooAKKKKACiiigAooooAKKKKACiiigAooooAKKKKACiiigAooooAKKKKACiiigAooooAKKKKACiiigAooooAKKKKACiiigAooooAKKKKACiiigAooooAKKKKACiiigAooooAKKKKACiiigAooooAKKKKACiiigAooooAKKKKACiiigAooooAKKKKACiiigAooooAKKKKACiiigAooooAKKKKACiiigAooooAKKKKACiiigAooooAKKKKACiiqV1qcUDGONfMkHUA8D6mgC7RWHJfXkp5m2D0QY/XrUXnT/wDPzN/38b/GgDoaKw4768iPE28ejjP/ANer9rqcU7CORfLkPQE8H6GgC7RRRQAUUUUAFFFFABRRRQAUUUUAFFFFABRRRQAUjMqKWZgFAySTwBS1T1hBLpF9GbE3oe2lU2wbaZsqfkz23dM+9TNuMW1uVFc0kmef6H+0f8G/Euq2ml6F4rnvF1G+OmWWoR6Re/2Zd3YJHkw35h+yyvlSAqSkkg4r0yvgn4d/D34m/D7xX4H8H/s8XvxQbwVc6p5/ibwj4/8ADLRWGh2hfzJGhvpoUjaRZCWRbZ5CXAYsed2P8I/AXxF0zTv2Z/CGp/DXxfaX/gHxnr58QNPoV0ltZxyyyvFL55TyniZXGJFYrnjOa1SUrLq5JfJtJvtZX3Tae11ZkS91Sl2Tf4SaXTX3UrWVr36pH2l8K/jH4Y+LsviyLw3Y6pbHwb4huvDV/wDboo0El1Bt3vFsdsxncMFtrdcqK0PDHxA/4Sbxf4o8I/8ACE+K9J/4RiS3j/tPVNN8jT9U81WbdZTbj56ptw5wNpIHOa+CLz4X+OL5PHmhaD8KvFlt8RNQ+Nk+t+F9ebw5dwRWWnGaMy3Y1FoxDHAyI4IEh3/LhW4Is+JvA3jy+8e/taeFvgdpX2a+bVfCU9xp+lILd7m0MUkt5HGqNHuaTc7MqurSBnGcvzFN88VL+6n8/wB1d+ic3ftyv5XVShKUV0l+HNNJetoq3e62P0arlvH/AMTvA/wus9Kv/HWt/wBmQa3qtvolg/2aabzr2fd5UWIkYru2t8zYUY5Ir4n1n4RfE8/Dv4lD4MXOuxQ6+NGnu/DGjeANQ8GWaRQS7btLGO8uCzTywj975WFkxjcxYCtv9oL4TfDnxn8N/D178Gf2eNUs7Lw9410PUdbsv+EGurGWewHmrciKylhWW4IUp5pjjbzBtyX2/KLVJ+aXybSb9NXZ67aom+68pNeqi2l63Wq08n2+5qy7zxPoen+ILDwveX4i1PU7W6vbWExvh4LdolmfeBtXaZ4uCQTu4zg48t0fSvhQPi54K1Dw98GvE9lqEHhSaHRtch0S50/SdK08vzYywuY1t5mPKxPAHA7r0rK/aI+GHi74meO/Cdl4Z1C50+O20DXTNM9p52nXTmfTXjsL47T/AKPP5Tq6Kyu6K4BIDKTtf+9+HN/lqvVK+jdU0pSs/L8k/wBfu1dtl1PiX45+HIU8G/8ACL6nLMnjDVxZ2V03hvVb2G6gj3NN5Jt4Su5kQmOSR0iMe+cGRIyG29Y+M/w80PxBceGrvVNQmvLJ0jvnsdGvby1sHZQyrdXMELwWzbWVsSuh2sD0INedeJPHF3rupfBfWNR+Hvi/Sbq28SXMmq2EPhu/uk0srpt7aNvlhgZBF588SpKSEdG8wfIrFb/w/wDEFx8KJ/EPgjxN4P8AFl3qN94n1TVtPvNM0G6vrXUoLy5eeJjdRI0MDIsgiYXDx48rIypU1SS5uX1+esVZP0u+vdK1yZ2UVJb2Wnb47t+lkum6PSJPiP4Mi8K6x41fWcaLoM17BqFz9nl/cvaSvFcDZt3tseNxlQQcZXIINaPiHxNonhTTF1nX737LZtc2tmJPLd8zXE6QQrhAT80kqLnGBnJIAJHzPrnwm+I998GfidLa+OfHtm17rHim4tfCtvpenNb3kcmoXLRqgksWu2SZSGBSbJD5QgEY9f8A2hdB1rxJ8LW0bQBqS302t6AyS6dAs1xbqmrWjvOiOjqfLRWkJdGUBCWBUGhJe75uN/na/l1/zKa/fyp9E2r+jaX4f8A7i68UaDZa/D4Yu9QWLUriwn1OOJkYA20LxpLIXxsAVpoxgkH5sgEA45vwr8bPhr4z1e30TQNduJLi+jeXTpLnTLu0t9TjQbmeynniSK8UL826B3G35unNeVeOfg58QtR8TazosfxB8VeKW134b+IdHtdR1m0sIYbG7nltBHGJLG0t1BfBOH3HEZK4AbNnW/EuoeNovAFno/wz8X6ddeB9Qj13W47zQbi3WwjtrGdGtreRkEd5LI8giUWjSqQWJOMAwmlBSl8/Jc8k3/27FJv9LolpttR87evLFpf9vNtL062Z6zafFTwLqGu+KvDGm6xLe6t4Kiim1qytbG4mmgWSMyIEVEJnYqp+WLe275cbiBWH4d/aB+HPinxE3hXRoPGbanHNFBPFceBdctktXkXcnnyTWipACpDBpGUY5zivKPht4Z+Nng7xV4F8ZeKvh3pFvHq0uo2niO40rW7q/vSdTkN2slxamyjWJIbhEj3CZxEkjDJXLD1jwDpWqWfxa+KOpXmm3UFpqF1pLWlxJCyx3ASxRXMbEYcKwIOM4PBppNW5vn6re3yafl5ibTbUfVej2v53T6l/4hfGXwN8LnUeMh4jgiaNJTdWPhbVNQtUDyeWqvPa28kSOXwAjMG+ZePmGcnxz8a9D0L4U6j8TbLUn0G0sLiGIyeKfDuqWQZjKilDbvClyA4basqxuqk7yrhGWp/2htK1TW/hLq2m6Npt1f3cl1prJb2sLSyMFvoGYhVBJAVWJ9ACe1YXxm0vx74t8deFdA8LeBtL17SdGhu9Z1Jdb1KfTbCaaSJ7WCETR2twJHCzXDmPYMbY2JHygxzNOyV3fT5avv0T+f3Fq272/peXW3yO48VfFHwf4M1Pw9o+uzaqbrxTcG10oWOiX1/HPKF3lTJbwukfyBn/AHhX5EdvuoxGzrHiXRdAu9IsdWvfIn12+/s7T18t28648mWbZlQQv7uGVstgfLjOSAfnLRNS8XaHp/wT8M+OfB/iYat4O8U3um6hNp+jajqlsLWHTry0t7o3UdsA0cguLT964TJaQkARybe//aQ8DeIviFa+BvD/AIc1jW9FlfxM7T6vpEIefTom0rUE84llZUUs6JuODmQBWVipGsklZx1Tf4aW79NwhFN2m7NRbflJc34XS9UzuIPid4HuryCxttb82S61qTw9A6Wsxim1COGSaSFJdmxtiwyhmBKq8bISHBWrOo+PvB+kXGuW2ra/bWJ8N2EOp6q9zmKK0tZfN2SNIwCYPkS9CSNvOMjPh99ovjjxX4c+Gngz+wtY8D6v4O8Yiw1C88PaUn2S2gi0q+RLyzNzBLAbWUPEBuRvLaXyyRIuap+LPhV8Qxf/ABFt49V8TeNpzb+EdTtZ9Vt7K3k1JbHUbi5nsYmt4Le3Y7ExhlzmZd7YIwNRtdPTv5aa236t27abkvSUVbdars+aStfbotfnse3eDvit4I8dahPpGg39/HqFvCLo2WqaTeaZcvbltonjiu4o3ki3YHmIGTJAzk1ieEPjD4d1TQfHnirU/GOj32k+C9W1C2vJtO066iNhb2sYd0mEm5p5FXcxeFdjAgIDg58/8eeLPFHi/wATWPxB+GngHxS0vhHw9rFtHJqug3enSXGo3v2eK2tUinjSWSNXTzZZVUxKsYO49uMv/AHxb8D+FfFXhK6+HFkun+Ivhhe6BGfDmrXetNPqdlay+RJOGsbfy5Z0nlXcN5d40XOdoMK7v00fpu3f7opW3fMmnY0pxU5xjJ6OSv6aJ/8ApV/Llaetj6S0n4oeBNcs/C1/pOvpc2/jUOdDdIJcXWyFpmByv7shEckSbSCpU/NxVvxj478L+ArGC/8AE+oSQC7nFtaW9vazXd1dzFS3lwW8CPNM+1WbaiMQqscYBNeGDwP4w8J/Hr4eadpXhu/uPBl1e6j4iN1FCzQ6Ney6dNFdQS4GIkmlkSZCx5kknHHyiu9+J8Oo+HviX4K+KD6Jqur6Jotlqul6hFpdlLe3No139naO6W3iDSyqPs7RsIkZx5wOCu4i6iUWrPR/h/TVr/PYwpNzXvLpf9f+HWut1e5rt8U9H8U2jaF8P9Yig8V6np9/caRba7o99bqktsIg/wBqhdIpY1Vrm33IxRysmVB5I0V+JPhOx8N+INe1jxDAYfBhkt/ENzFaTJHbzxQJNKEjIZ2G2RWAQvncFBZs1554i8UmX4i+DPjHH4Q8Yt4b0/TNa0S5K+Gr176N7h7KSGY2Cxm78pjbSpkwghgCQFIauQutD+JWuaZdW3hvwBNInjn4hv4nktddln0yJNJso7cxi6kSCZ7dp5rWHbE8RdkdgyrhtsrXTbTXyfOkv/JW5Nbu3kVLRJrXX71ytv8AFJJ7a+Z9G+G/EWi+LvD+m+KfDl8t7per2sV7Z3CqyiWGRQyNtYBhkEcEAjoQDXL23xv+F15pHizXbbxUj2Xga9n0/X3+yThrKeE4kUoU3uAcgMgZWIOCcHGH+z/aeNfD2neJPBPjXwxDo76TrU93pgsrua9sXsbwm5WOC5lgh8zypJJoyvljYEQYwVJ8N+JPw38f6d8KPGPifwj4N1e91XWtb8SaLq2kw2r/AGi+0y51i5ls7uOPbukMLyB1I4MNxMwz8tUkpS7Jr7m7WT6dbP79kNq1Ny6p29VaV336XX3Wu9PpfxV8W/A3g/Vk0HVL3UrrU2hW5ey0jRb3VbiCBiQss0dnDK0MbFWAeQKpKtgnBrS0Tx34T8R6s+iaJq63V6mmWmstGsMij7HctIsEu4qFO4wyfLncNvIGRnyLVr/xZ8L/ABf8RLyDTdSjuPGN5p+paJrUPhK/8R2qiOzht5LSe3sGWaMqYHZWdkj/AH4IYkOtaHgc+ONN8ZW/xS+IXhi6gufFHgXQ7O/g0yylm+xarBJcyzwNCpkkRSbsbWJZRsYMwOCyhZq7/rRu3yat62t8SG17ra30/OKfys2/K2uzOgtfjz4P1Cw13XoZ7iz8P6ZMmm2msXWnXYF/qfmzRSW1tbNEkt0UeNADDvEjOVQ5Q0zwz8dfCU/hq2n8TatIuuxZt77T7bQNThuzOtvLPlNPmh+2IJIreWRFZDu2lVaQgE8LY+B/Fvgnwd8MfEmpeGNQvD4V8R6rrmsaVZot1eW0N+t9tdI4y3nSQm7TckRZiPM2byAG2LRrTxV8UdV+OI8Faza6NoXhCTRrW7v/AA5dw6peTPOZpBBZvELwKiqFA8oGRpSFDBc1E5OKlbon8rRbXyctNLb7vlEtbP0t53lb8F7z676JNHqXgjxx4c+Ivhey8Z+FJ72fSNRj861nutOubJpo+0ix3EaSbGHKttwwIIJBBrm/CPx9+Fvja60610TWdThOsjOly6poOoaZBqPylwLWW7gjjuCVBYCNmJUE9Bmq/wCzjJOfgH4FsLvStV06803w/Zadd2mp6bcWNxDcQwJHIpinRHwGUgNjaw5UkEGvI/CTav42+BPw7+Dmk+C/F9jr+kv4dfVLrVfDt7pdvpIsLmCeaQT3cUazNiBo1EBclnB4Tcw6JQiqzgndJpfJt3fokr9vMatyOV/61/rv2Vz2nUPifpsOny+P7PX9LPgfRW1Kz1+ea0uhdW9zazGEtCFU71SWOVGTZ82Q6vhdr6Vn8VfAN/4o8S+C7XxCj614Qt4bvWLQ28qtbwyxCVHBKhZRsKk+WW27gDgkCvCdYsdft/hd46+Aw8G+J5/EniLxBrD6fLDoty+nSWt/qUk8dy1+ENrGqRTZdHkEgKMoQkqGteOPAvjG31b4qfEjwr4a1C517SNYSbT7dYWVtb0yXRLGG8tYiR+9yYtybf8AlvbRrkfMK5pyapucf5b/AD0/JvXqkmt0aQgpVpU3snp6c1l96Wj2u09j2LVPjN8O9K0jQ9Zk1i8vI/ElmuoaTa6bpN5f313alVbzktLeJ7jYBIm5jHhd6hsEiuj8O+I9I8VaPDruiTyy2c5cKZreSCRWRirq8Uqq6MrKQVZQQQQRXzx4Ns/Ffwut/Dfi/U/DutJHqPww0Xw9FcweHbzV5dF1K1EjtHc2Fr/pRRzOmQgXmAq7Idpr2f4Sa7428S+ArTV/iDYQ2msy3F6jLDps+nrLbpcypbzfZZ5JJYDJCsUhjdyylyDjoN60VTc+XWza+5tL8En030utTnpycoRk+qX4xTfyTuuuq11ZH4d+M3w+8U3llY6VqOpo+pI8lhJe6HfWUN6qIXbyJbiFI5iEBbCMx2gnoM1qp8QfCEnhvSPFyavnSdeltINPuPs8v757l1SAbdu5dzMo+YDGecV4H8L9F8Ryj4c2Ym8cajeaCGjvtN8QeHGsNO0aN7WWKSWCc2sBlkXd5aZknysjevmDa0S01m+8A/D74Sf8It4gg1vw3qukPqklxpU8VlBDYzrJJKt2yiCUMIgEEbsx3rkDDY97E5VhqVZwhJ2TV9do3neWsVpZR1tbXrdHF9aq8k3ZXSlbzaXurd6t3038kezHxz4VHjUfDv8AtdP+EhOn/wBqfYvLfP2bfs378bM7v4d27HOMc0Hxz4VHjUfDv+10/wCEhOn/ANqfYvLfP2bfs378bM7v4d27HOMc14jLpvxYGqD4qjwDaeWviz+1s/2hdf2v/ZWz7CYPsAtMH/R8zbPOzu+bGflol034sDVB8VR4BtPLXxZ/a2f7Quv7X/srZ9hMH2AWnP8Ao+ZtnnZ3fNjPy1msqpO3vr4bfFH49NPTX10Y54uUeay2fZ7a/nbR7e8r7M9dj+Lfw9l03xPq8fiJTa+DbiW11tvs0260kj++Nmzc44IDIGUkMASQcbtp4j0a/udVs7S83zaJIsV8vluPJdoUmUZIw37uRG+XPXHUEV82/EfwJ4ztfhr4v8QeF/C+p3mpapqOvaTqGmw2z+fe2FxqEz21wkeNzmJ3DqQOYppiM5FehxeBPFuqeLviHqNn438V+Gra6u7X7PBYWdg0N6F023UyBrq0ldvmBQ7GAymMZBrOrl+GVN1IVLaPd31i6as7JvXmbWm1uzNYVqnt5UnG6T0t1V2urtfTv56JpHZX3xY8C2Ol6Pq51O7uotftFv8ATYbDTLq8uri2Kq3nC2gjeYIA6ZYoApYA4JAqe5+Jnga18O2Pir+3kudP1R/KsTZwy3M11LzmKKCJWleQbX3Iqll2NkDaceWfD6LVfhsvhPxN4m8MeIJbG68AaPo0n2LSbi8uNPvLYMzxS28KPMm8SjkJgNCQ5B25j8P6F4j8K61o3xO1jwrqv9mTap4guZtNtrRrm806G/lieCdreIM7MRC29Iwzr9o5HD1pPLsNGbim7JuzuvetzWitN9Er673tqjCliqs6cZSSu1G6s9LxTct9k9LfjdM9HufjP4CtYrJ2m12Wa/adIrSDw1qU12phEZl8y2SAzRbRNEfnRfvr61qWfxF8F6hbaRd2WuxTxa7evp1iUjcl7pEkd4XG3MTqsUmRIFIK4ODgVwuveNrZvHfhHxu/hfxiujwWOs2TSL4X1CWbfIbJo2a3jhaaNW2SAGREyUbtgnAutA8RLrY+KsnhfVoNNfxvBrZ0yO1aS+SyXSmsWuWt0y+9nIcxqDJsAyu7KDOGAoyhFzUotp7tay5nFR2WtrN/kro2daSvytP0Xk3fd6XVvPvsew3XjfwpYXms2N/rcFrJ4es4b/U2nDRx21vL5myRpGATB8qToTjbzjIzk2Hxe8A6hb6ncrqt5af2RYyandRahpV3ZT/Y0BLXEcU8SSSxjH341YZIGckCvNPEHh7xD4+bx74x0Dw5qotb3/hHhp9pf2j2NxqS6dctcToIbgI6Bw/lr5qqGIP8OCXfEuTU/ikbvUvC3hPxHFb6L4T1+3nl1DRrmyluLm6tlSK0himRZJiSpYlFZMqoDEkU4ZfQek2/PVe6+SMtdOsm4paWa6vQdOtKcle1m7eq5raei166a7Hq+m/EXwZq9p4cvtN1tZ4PFpYaO6wyD7SVieVgQVzGQkbkh9pBUqfm4qovxY8Cy6x/YlvqN7cSC6+wtdW+lXctilzv2GFrxIjbq4f5SpkBDcHnivMJvBvinw/8XPAdhpeh30vhe6vb3W3uYomaPSbx9OniuIpMD92sskiSLnrI8w7gVJ4W1z4g+BvDPg74c6N4fuYdW0i6ttM1aG58MXt1bXtsbhElvINRhdbaHMRlm/eFmJOCobrTy3Dtp05N3Sa1Wl3Na2T+HlSeiV3e6iYQxVXlbmrNeXknpd9b6a6W5dWe0+IPEWi+FdKm1vxBqEdnZwlVaRwSSzEKqKoBZ3ZiFVVBZiQACTWFD8VvA76Re63caje2Fvp7xRzx6jpV3ZXAaVtsSrbzxJK5dhtQKhLnhcniuc8eXeqeI00nxDp/hLXXi8EeLRLeWU1ptmv4EgkjNxapk+cim4WRcfM3lMFG4AGv4z1ybxjF4e8U+HvC3ia5svCXiC31G8t7nRriznuYTBPE7Q29wqSytEZUkwE+bbhNzcVy0cHCUYud9Xq7pJbWT0esujvbXZ2Z0zqtSaj0T6atq+i9LLu9fNHRTfGn4cWvhvVvFd9rdzZ2OgmJdSju9Lu4Lu181gsRe0kiFwA5I2ny8NyRkA41tR+IPg7Stf8AD3hi91yJdT8VCZtIgRHk+1CKPzXYMoKqAnOWIB6DJ4ryDxlYat8Qda1bxjonhXW49K8nQNLjF7pc9rcXzx6xHPM4tpUWYRxR5y7oAdzkcAmpI/hV4i8L+O/AV9cM+rW+neJZrayktYJGXTdEi0vUFtY5jjCkSTlC/AbMQ5OK6lgMJyNzk4y973W1fSCaW26k9e693Rq5jOvVUW4Wltqtns777br1s9me1nxDo6+IV8KNeBdVezOoJblGG+3DhGdWxtOGZQQDkblyACM4L/Fv4ex63p/h2TxEqX+q6jd6TZo1tMEmu7bb50Yk2bBtLKuSQCx2glsiuP8AiFrWvXHh3w/8ZvCXgbxDLq2g3FzC+iTWJTULizm3QSRmIEnHmLbzjB+7GD3rMufg/PKPBHg3UBdP9n8Pav8AbtXt4iBBqss1lOLkNjCSG4WSVM9Sh64NY0cFh7KVeTXxJpNXTipN/JWh681k9DV1Zylyw6q6fS2i1827v0W3U9g0jxFo2vXGp2ulXnny6NeHT71fLdfKuBGkhTLABvklQ5XI5xnIIGlXk/7PkXjA2vjW+8c+HrjSNUvPFMryJJEyRz7LO1iaeAkfPC7xOUYduOoNesVxYyhHDVnSi72S631aTdmul9i6FSVWLlJW1kvkpNL8EFFFFcpsFFFFABRRRQAUUUUAFFFFABRRRQAUUUUAFFFFABRRRQAUUUUAFFFFABRRRQAUUUUAFFFFABRRRQAUUUUAFFFFABRRRQAUUUUAFFFFABRRRQAUUUUAFFFFABRRRQAUUUUAFFFFABRRRQAUUUUAFFFFABRRTZJFijaVuiAsfwoAo6letH/o0LYYjLsP4R6fWswAAYAoLM7GR/vOdx+tBIHJOKACim+ZH/fX86dkYznigAoIBGDTfMj/AL6/nTgQeQc0Aaem3rP/AKNM2WAyjH+Ieh960K5wMyMJE+8h3D610MciyxrKvRwGH40AOooooAKKKKACiiigAooooAKKKKACiiigAooooAKKKKAGTRJPDJA5cLIpQlHKMARjhlIIPuCCK5TwB8KfAnwwGqv4O0ieC51y5F3qd7eahc395ezBdqtNc3Mkk0mFGAGcgc4xk111FC0ba66fIHrZPoFFFFABRRRQAUUUUAFFFFABRRRQBUh0nS7bUbrV7fTbWK/vUjjubpIVWadI93lq7gbmC732gnjccdTVuiigAooooAKKKKACiiigAooooAKKKKACiiigAooooAKKKKACiiigAooooAKKKKACq9/YWOq2NzpeqWUF5ZXkL29zbXEayRTROpV0dGBDKQSCCMEEirFFNNp3QNX0Zwn/AAoT4F/9EX8Cf+E5Z/8Axuj/AIUJ8C/+iL+BP/Ccs/8A43Xd0V1/2hjP+fsv/An/AJmH1Wh/IvuRwn/ChPgX/wBEX8Cf+E5Z/wDxuj/hQnwL/wCiL+BP/Ccs/wD43Xd0Uf2hjP8An7L/AMCf+YfVaH8i+5HCf8KE+Bf/AERfwJ/4Tln/APG6P+FCfAv/AKIv4E/8Jyz/APjdd3RR/aGM/wCfsv8AwJ/5h9VofyL7kcJ/woT4F/8ARF/An/hOWf8A8bo/4UJ8C/8Aoi/gT/wnLP8A+N13dFH9oYz/AJ+y/wDAn/mH1Wh/IvuRwn/ChPgX/wBEX8Cf+E5Z/wDxuj/hQnwL/wCiL+BP/Ccs/wD43Xd0Uf2hjP8An7L/AMCf+YfVaH8i+5HCf8KE+Bf/AERfwJ/4Tln/APG6P+FCfAv/AKIv4E/8Jyz/APjdd3RR/aGM/wCfsv8AwJ/5h9VofyL7kcJ/woT4F/8ARF/An/hOWf8A8bo/4UJ8C/8Aoi/gT/wnLP8A+N13dFH9oYz/AJ+y/wDAn/mH1Wh/IvuRwn/ChPgX/wBEX8Cf+E5Z/wDxuj/hQnwL/wCiL+BP/Ccs/wD43Xd0Uf2hjP8An7L/AMCf+YfVaH8i+5HCf8KE+Bf/AERfwJ/4Tln/APG6P+FCfAv/AKIv4E/8Jyz/APjdd3RR/aGM/wCfsv8AwJ/5h9VofyL7kcJ/woT4F/8ARF/An/hOWf8A8bo/4UJ8C/8Aoi/gT/wnLP8A+N13dFH9oYz/AJ+y/wDAn/mH1Wh/IvuRg+F/AXgXwP8Aaf8AhC/Beg6B9t2faf7L06G08/Zu2b/LUbtu5sZ6bjjqa3qKK5qlSdWXPUbb7vVmsYRguWKsgoooqCgooooAKKKKACiiigAooooAKKKKACiiigAooooAKKKKACiiigAooooAKKKKACiiigAooooAKKKKACiiigAooooAKKKKACiiigAooooAKKKKACiiigAooooAKKKKACiiigAooooAKKKKACiiigAooooAKq6mSLGTHfaPzYCrVVtRQvZSgdgG/I5/pQBi1NZAG9gBGRuP/oJqGlSRoXWZCAycjIyOlAHRVgbV+2bMDb9oxjtjf0rStZ9Qdy11FHHEoJJxg/zrKLlpWmQ4JkMi/wDfWRQB0VYV6AL2cAYG4f8AoIq7a3OpTyIWhjEJ5LbSMj25qjdOst1NIhypbg+uAB/SgCKtnTCTYx57bh+TEVjVs6apWxiz3Bb8yT/WgC1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hAYFSMg8EUtFAHPSwtbytA38PQ+q9jTSAQQe9bN9ZC6QFSFlT7p9fY1jsro5jkUq69QaAHSzzzDbNO7j06D8hTKKKAHmedoxCZ32AbQoOBj04pgGOBRRQABGkZYk+852iuhRFjRUUYCgAfSs7SrYk/a3HGMRj27mtOgAooooAKKKKACiiigAooooAKKKKACiiigAooooAKK8x8ZfEfxNcfEq2+Dfw2h0tNeOkHXtT1TVYZLi00yzMvlQjyI3jeeWV1cBPNjCrGzFuitf0rxT4v0STxHD8Wbrw/pGk6LY2k8PiS2ZrS0uPM80TSstwzJbFGRB5ZklwCrFzvCqr+7z9NfnZ2f46f8APtcvX8rq6+9P+ro7+iuK8E+NPCp8E6RqVz8VtG8SwXTvbQ67/aNm0d/KGY7RJbrHC7hRg+Wi52k7R0q9YfFD4Z6q+kRaX8RPDF4/iBpV0hbfV7eQ6gY8iQW4Vz5pXB3bM4wc1TWthX0udPRVTVdW0vQtNudY1vUrXT7CzjM1xdXUyxQwxjqzuxCqB6k4rGs/iX8ONR02DWdP+IHhu60+6i8+C7h1WB4ZY/MEe9XDbWXzCEyDjcQOvFLd2G9FdnSUVlaB4s8LeK1vH8L+JdK1hdPuXsrw2F5HcC3uFxuik2E7HGRlTgjPSqlz8QvANn4qg8CXfjjw/B4luUEkOjSanCt9KuCdywFvMYYBOQvQUdl3B6X8joKK58fELwC+sWvh5PHHh9tVvpZre1sRqcP2ieWEZlRI925mT+IAEr3xXDfCD43Q+MUvdI8fal4X0TxOPEusaHYaRbakDJdpYzGNmhWXbJOQFLMyoox/CKI+87Ltf5XS/VDknFcz72/Bv8ARnrNFc/c+LLDTr3W7rWNRsNO0TQoIjd313KIY4pmUu++RyFVVjaE5P8Az068VwPi346W2m+K/hq3hbV/CeqeCPGV5qMF/ryamJUhW2sLi5DROh8nZmA75Gc4AI287lFqFnr/AFsr6Hr1Fc8ni3Q9a0/RNZ8M+NPD02naxcqLW6WZLmLUY9rEx2zpKqlztyGG8AK3ynqOR/aD8QfGjwr4GfX/AIH2fhzUtdtX/wCQTrNjPOL8Yz5cTxTxeXJgNjIcMdq/L96plJQV5d7fl/mEVzbdr/n/AJHp9FfPvwy/aF1v48aB4E8XfDbV/D+j2+panJpHirRdW0ma7vrC7it5Z5YkdLqERHEDKpeN8iRXx8pQ+mXXxx+Ctj4hPhG9+L/gm310XC2Z0uXxBaJdidiAIvJMm/eSQAuM5PStJRcHZ7/p39H0IjLmXMtv60fmup21FcXafGz4NagumvYfFvwXcrrN62naaYdftHF7dqUDQQ4k/eSgyRgouWG9ePmGWp8b/gtJZ6rqMfxe8EtaaFJHDqs6+ILQx2Du5RFnbzMRFnBUBsEsCBzU2/r7v8196Kt/X9ejO2orwPxlpugeIP2hNF2weCpry1hgkmt3114PEV/aspJkhSK5UNYRMIme3mjdJSZmChlUy+k6N8afg54ivLPT/D/xZ8G6ndahcSWlpBZ69azSXE6KGeKNUcl3VWUlRkgEE9aIpyXnr+Dt/X3b3B6N9tNfVXOzoryP9qf4j+O/hB8Fde+J/gCXQTe+HUS6mttYsJrmK6iLhCimKeExtlw247xhSNvO4eY3n7SPxg8LfEhvhR4gHg3XNQ1XwJdeLtO1TStKurePTJYoncR3to93KzRMUADrNGSWAwM5rN1Yrmv9nV/+AuX5Rl93oUoN2t1/zivzlH7/AFPqqivHf2ZfjzZ/Gr4YeF9b8Q634ah8Z6vpbapf6Jp1yFkgi8541kFu8jyrGdq/MxIyevau90j4mfDjxBrV/wCG9B+IHhvUtX0pGkv7Cz1WCa5tFU4YyxI5aMAkAlgMGtqkHSk4S3V/w3+4ypzVWCnHZ2/HY6WiuP0H4yfCHxTeWOneGPir4P1e71MyLZQWGuWtxJdGMZkESo5L7Ry23OO9cH+198WPiD8DfgtqnxV+HzeHpZ9Dkg+02es6fPcJcxyzRxAI0VxEYypk3ZIcEDGB1rOclTjzS2/zdjWnF1Jcsdz2yivFdL8a/GDx1aaLp/w78W+BJtQsE2+L9Un8O3U+nwXDIrrb2yJqCuJkDjdGzuMHLPG22N8X4cftIX138cPir8Lfin4g8G6RYeDtT0jT9AugTp8t/JfQySiFvPuHWWUBUUCMKWIY7eQBryPmcOqu/kml+Lat3M1NOmqi20/H/htex9CUV5h8W/iVrHg7W9A0Lw/4g8Dafeag7Tm08RalHBcaqqsq/Y7GMzRt577mxKwZFIUFW3ZXX03xvPqXxb1LwXa+K/BNxY6bo0U9xpEGob/EFreNJktPAGKpbmJ4tpIDbm9CKiPvWt5/gtf6/RplS93fy/F2/r/NM7iivF/2ofj9ffArwLc6l4W0TTdd8TSWlxd2mn3er2lqFggXfNcNFLNHNOiIGOyBXYkYO0HdV7WvjtPoPiXw54c1Xw1pOn3fiWCAW+m6j4t0211ZLiQ4wbQyFZYV6M8E0sm7ISJxySPvWt1dvnv/AE9um4S9xXfZv5K3+fqetUVV1TU7DRdNutX1S7htbSzhaeeaaVIo40UZLM7kKowOpIA7mvCPhP8AtN6349i+Ims+JPA9l4e0LwnNHJpuoz+INNeyntZLeKaLzruG5liWR0lV8pmFQwUyFgaXMrtdlf5Ds9PN2PoGiuG8D/Fzwx4y8J2fjOe+0vSdO1S5a30/ztcsbrzio5Hm2s0sBfKyfJHLJ8qgkgkquqvxJ+HTeE28er4+8OHwwmd2tDVYPsC4fYc3G7yxhvl+91461TXLuJa7HSUVz/hD4heAviFaXF/4A8b+H/E1tayCGebR9ThvI4pCMhXaJmCnHODziuB+G/x50/UfDmo6r8XNb8JeEbuDxdqfhe0jfVFiguJbWcxKkclwUM0jbSeFUn+6KXXl8r/il+bQPSPN0vb52b/KLPXqK84t/jN4J1G9/wCEl0z4qeAJPAlqosLrU11i3l36tI6+VbrOs3lxlU5KMpZzLHtxtO7V+I/xg+G/wlj0mT4heLtM0Ma3erY2ZvbuKAO5+85MjKBGg5ZicDIHUgE7ebt8+i+ejXk0HVrtr/Xpr80zsqK4aP4k6LN8VI/Adr458HXLSaY8z6RHqMX9sQ3KsrKxh80s8LxMTxGCpTJLBxt6bQtQ/tGG7mXW9M1NY7yaFHsV2rCFbHkyfvHzInRj8vP8K9KOl/X8HYP+B+KuadFeQ/Db472Op+HdR1P4taz4T8J3sPi/U/C1nE+qCKG5ltpzEiRSTlDNI20nAVSeyipfhB8bofGKXukePtS8L6J4nHiXWNDsNIttSBku0sZjGzQrLtknIClmZUUY/hFEfesl1XN8ny/j7y0HJOF79JcvzXN+HuvU9ZorBHj7wKfFf/CBjxroJ8TCLz/7G/tKH7d5eM7/ALPu8zbjnO3GKxtN8YeGNQ+J2o6Dp/xa0m+vLSwEdz4Vj1Cykns5VfJnMSILlDtIDb3ZOVwqEEsLVrzv+Anom/T8Tt6K5/TPiD4B1rVodA0bxvoF/qdxbveRWVtqcMs8kCuUaVY1YsUDgqWAwGBGc1a8QeLvCnhOFbjxT4n0nRomSSRX1C9jt1KRqWkYF2AwqgsT2AyaHorsFq7I1qK8m8W/GxdA8f8AgGztNR8LyeBPFlhqd/c+IH1HIjS1t/OV0cYhERBUmUu2RkYH3qs/GDxx4Hn+GKXR8b/DyDT/ABJ5cem6l4l1CI6RNn51kBE0ZmxtBTypA27awIxkJvlV/wCt2v0CPvOy/rS/6nqFFcpN8SfBugaJbah438X+HNAl+wQ31yt3rECRRRuVTzBI7ANEXYKrnAJK9ziujm1Cwt7BtUnvreOySIztcvKoiWPGd5cnAXHOc4xVSXLe/QUXzJW6liiuTl+LXwqgg1G6n+JvhSOHSIYLjUJH1q2C2cUwBheYl8Rq4IKlsBgeM1z3xw8RaLaeCbKSXxB4Bsl1C8t5dPvPFt6sVg0yfvoTEwkRjKzKvlvG2UJ8wBtmxls9e6/Ea12PTaK5rUviP4F8PwK/irxjoOhyhLZpob/VbeJoWnyIlYs4GXZWVezFTtzir+leLPCuu6nqWi6J4m0rUNR0Z1j1K0tb2OWaydgSqzIpLRkgEgMBnFOwr6XNaiuI1D40/DDSviTb/CXUfGmk23ii4sXv1sZryJHCKVwmGYEyMpZwgBOyN2OAAS3XPiz4I/4RXW9Z8M/EXwZI+kwwme8udXgaz08zgeTLdMsi7YyDvALKXUYU8g1N/d51t/wbfnoUl73L1/z1/I7miuK8P/EjQovBula7438aeEbae6sXu3vbXVIl0+6iiH7y6t3dz+4Iw/LNsDAMxxk9Gnibw3J4e/4S6PxBpraF9kN//ai3cZtPswXeZvOzs8vb82/OMc5xVSXLe/T+v0FG8rW6mlRXI6b8X/hLrN1pFjo/xR8I31z4hWR9IhttbtpX1FUZlc26q5MwVo3BKZwUYHoaJ/i98JrXRYfElz8UPCUOkXF42nw38mt2y20l0pIaBZS+0yAggoDuGOlLrb+u356B/X9fcddRXkY+Olponxh8VeBfiBq/hTw7oGl6Zo15o+oXWqCJ72S9e6TY7S7ED7rY7Y03Ejncc7V9FuvF/hOx1uHwze+KNJt9YuIVuYtPlvYkuZIWkESyLEW3FTIyoGAwWYDqcUJXt5g3Ztdrfjb/ADNeivPfGfxo+H/wvsLnWviD8QfD1tYya5Bo1sElSFraaTyl8mZnlILpvaZ2xGEiIJX5SzdBH8Rfh9Nrlh4Yh8d+Hn1jVbVb2w09dUgNzd27LuWaKLdvkjKgkMoII5zQveV1/Wl7fdr6a7A9N/61t+Z0VFeYfHbxV8SfCGneHL34ear4atG1PX7HRLtda0e4vhi7nSFJY/JuoNuzcxKndvyACmMnF1H4o/Eb4VeOPC/hz4wSeGNV0DxjdPpll4i0Wzm00WWoCJ5Uhubaeef5JEjcLKs3DLhlAINEfeV/O3zsnb7mrd27LXQJe7p5X+V2r/g/zPaaK5BfjD8JHsNN1VPil4Ray1mO5l025Gt2xivUtgTcNC+/EgiCtvKkhMHdjFafjHxj4f8ABHhq78T+Idd0rTLO3jJW41K/itLdpCPkQyysqLuOAMkdaUnyJtjScmkupuUVx+ifEHw7beDtF1vxd8QfB7y39gbt9Qsr2OHT7oRx75pbcyStmJQCd29sKMkiui07WdN13R4dd8N6hZ6rZXkAns7m1uFkguUIyrJIuVKn+8MiqkuRtPp/X6Exakk11L1FcMniD4k6rZ2tta+EJtAvL7TJ5Te6nBa3UGn3ithEuIYL7e6sPmUQu4IJ3PERhvHdC+Ovxp0z4Y+AvjD4yvfAur6Z4xvNLs5dC0vRruwv4jezLEpt5pLydbh4y4cx+Um5VY7hiktZcvml822l97Xps9hvSLl21+5X/L/Lc+m6K8n8W/HvTfD2q3I0oeFdY0PTryPRtS1FfGVhbSadqsjFVt7iKZlVFGPm/eGfPCQSV2Fz8U/hhZ6ppuh3nxH8LwalrJxptnLrFus96d5TEMZfdJ8wK/KDyCOtC1Sa66fr+Tv6A9G0+h1FFYfjXxXp/gjwvqHirVLixhtdOj82Rr2/isoiMjI86YrGjHou9lUtgFlB3DI8H/FLw34p8Iab40u7/S9JsdZkZLAS6zZ3IlxnC+dbyyQM/wArnbFLIAB97qAk738v1Bq1vP8AQ7Oiszw94m8OeL9Ji17wl4g03W9MnLLFe6ddx3MEhVirBZIyVOGBBweCCK85+EHxuh8Ype6R4+1LwvoniceJdY0Ow0i21IGS7SxmMbNCsu2ScgKWZlRRj+EU0ry5Otr/AIpfqgekebpe3zs3+jPWaKwR4+8CnxX/AMIGPGugnxMIvP8A7G/tKH7d5eM7/s+7zNuOc7cYpY/HfgeXxU/gWLxlob+JYovPfRl1GE3yxYzvMG7zAuCDnbiha7A9NzdorjPiz8RoPhj4PuNfSyttR1OV1tNK02bVrPTvt95IcRQrNdyxRjJ5IDFsA7VdsKeV+B/x+0r4jeAPDms+OZtI8K+KNY0f+2X0a41O1WWS0UHdeQxrO7/ZshhvfaRsbcq0k07+W/5/lqNpq3n/AMN+ei7nrtFef+KPix4WHgC/8a+CviP4Hlt7JIbgX97qkL6e0bP9xplmRIzIquiSFtobBIYKVPQRfEHwHPDbzxeNdBaO6W3eBl1KAiQT7vIKkNhvM2PsxndtbGcGnte/TQm6dmup0FFc5F8SPh3P4Vl8dwePfDknhqAsJdZXVIDYptba26cN5Yw3ynLcHisrTviJo/xDS0vPg38QfB/iO1stRij1k2NzFqSrbspJQSQXCiCTowZlkzjGzncp1sN6K/8AWnQ7iivLvFHjr4h+C7vwPpmpWmj6hN4p8ZNoc8sVq9sIrA211OjrH58mJQIFBJdgwydiFti+o0LVc3nb8E/1QP3XZ9r/ACu1+jCiiigAooooAKKKKACiiigAooooAKKKKACiiigAooooAKKKKACiiigAooooAKKKKACiiigAooooAKKKKACiiigAqKe2guV2zIDjoehH0NS0UAZcmjuOYZwR6OP6j/CqtxbTWpVZih35I2knpj2963qy9Z/1tuACSQ4AHJP3aAKFWbKyN2wkkGIQf++/Ye1TWmls+JLsYXtHnr9f8K0wAAAAABwAKAAAAAAYApaKKACiiigAooooAKKKKACiiigAooooAKKKKACiiigDxvxh4N8aeEvjbH8cfBHhx/FFtqfh9PDmu6LBdwW96Ehnaa3ubVrhkhcgySo8byR5DKwYkEGx8Sn+Kvi34fS3Oi/DwQXR1HTJ4tHun0+fVIYI7lHuJkaWR7FbpQA0ILuqsgYvuIVfXKKFolHs7r/wLm/Ft/f6Dercur3+635Jfd6nx9P8G/H2m+J9FuIvgvrOrx6f8Vz4tTUbjVtNu5otMk0+OKUmW5uhMXM20tGAR+4+XIWPdb1jwX8Wm0XXYtO+BPiAXVz8XbHxfD5Wo6KjT6ZDdQzO4JvRhyIJBsYg5lXsXK/W1FOm/ZyjKP2bW+Xs2v8A01H733VpmudNPz/H2l//AE5L8PO/m3xv8MeL/EGkeG9W8H6fHqlz4Y8RWeuXGiSzpCNUgiWRWgV3IRZFMiyx7yE8yFMlfvDwb4rfArxb420/xx4+t/ghc3OseJ9Z0GbSNBnvtOa605LWaCS+u5N919jiknW3WM+TI8jBY95wWCfYVFKPuO673+fu/mopMpu9r9rfK7f5t/8ADHkfw103xda/Gr4i67q3w51TRNF1+20lrC/uLmweOd7aFo5FKQXDyK3zjBZACEPI+UHgvH3w6+KPiDxzf6qfAV7PbaX480PX9NbTNQsbSzvbGH7Os80sfmpLcXiqjq32n5AiR+UcjB+maKI+7OM1urfg1L80vkQ43hKHR3/FNfqfIHh34c/Enw74TtNO0z9nnWLI23xdk8XR2dteaJH5WlG4eVGXbe7AwjcR7AeCCB8vNWNM8FfFmy0FHPwI8QLfH4wz+M3jGo6KJf7Ne5eUSFvtu0yeW/l7d2c5H3eT9b0UQ/d2t0cX/wCA+zt/6ajf1fdWqr+95ub7V7/P2l//AE5L8PO/kXjvwX4yu/DPhbXdK0Uatqmi+JovFGqaE1xEjX4KzA26SOwiMkBmjaIuwQtbR5ZeGHM+LdA8Xa54/wDhV4k0X4A6npum6T4ov9b1qMXOjpJbmexlt/tE6JdbXl86cSExNKdkZbO8hK+g6KI+7t3v+CX3e6vuHJ8+/Zr7+b8feevmfHsPh/xp4fi+G954i+CV7pl9pPxX1fVIZrvVtCjkisdQkvGSKFze5Z5DdxZhjJZjbPwcRlvpD4jat4l0z+wv+Ec+H2seKN2pxvdf2fdWMP2SFesj/ap4t3XgJuPBzjjPZUULRJdmn9yirf8AkuvqFR+0lKT6pr73Jv8A9KdvRbnz6/7Mw8M/tRWHx38C3n2HSNcjuR4t0hHEcUt4LaVIL5FGAXJkdXxzmTd/E5r5l+BV74W0D4lfDuPWfC/xbs/DHhbxFq1v4S1M+Eh/Zktxq1wYgbrWY7l0vYWJXY0cEYyw3M6jJ/RyuT0j4S/Crw/4ik8X6D8MvCmm67MWaTVLTRbaG7ct94mZUDknvzzTpv2c4PpFW+V72/F2f2enYU/ehNdZO/8A5Ly/lv31v3PjLUP2efj1YXOm6Va/Cy41C30T49P8Qvtlrq+nLHc6PI5fdGss6OJF6FHVeduNwJ2+7aB4DjP7SWueKPh74i0e88E+LbAXPi2xs7hZvL13T7hYozhGKxtICyygjJNq4bk19B1l6J4W8MeGpL+bw54c0vSpNVumvr9rKzjgN3ct96aUoB5kh7s2SfWim+RRj0j+Puxgr+Vop/4kn6KSUubz/wDknJ287u3ofLHh39nD4jwfHjxTqfi248VT6Be+Orfx3oupaVqGkx2O9FCC3vBNC2oKyRbogsJ8p0baTHkvXlWmfs+ftB2s+n3H/CkdWhlj+PD/ABGmkXV9H3DRztwhIvMmXlvk6dfm55/RCiii/Y8vL9m34ODV/wDwCK9EOp+95nL7V/xUk7f+Bt+vloeKfti+FfG/j79n7xP8Pvh74MvfEeteI4UsoYre7tLdLfEiyGWV7maMbMJj5NzZZflxkix4e+G2jeG/gZq9t4K+B9j4T8Rar4dntbjRrC0021uri68ho1R5YJPIYs3IZpcYYElTkD2OispUozhUg/tqz9LNafey4zcZQmvsttert/kj4V/Z7+Bvxy8DePvgZfeIPhJqGmWHgjwpq+i67dHVdMeNbi5mneMhYrpnkQ5jJIUkFhwcHHUfD34W/HN/jl8M/id4r+D+l+F9N0Cx8R2F9pmh3GnR2umrO7G2EUccgaRZBh2fczea8hKRrjP2FRW7m3Pn6+9/5O5N/wDpTt2MFTioOn0fL/5Ikl/6Sr97H56/D39n79oDQLn4btefBTVbNtB+K2peLtUmXV9IOzTrgRKh+S8Jdwu4FQDwhAzlc/Rn7cPgj4gfE/8AZ+1v4a/DXwRe+ItY1+W2RPJvLO2itliuI5S8rXM0fBCEAIGOcZAHNe/UVi6cXSVHorfhGMV+EF+JtCThV9st9fxlKX5yf4Hxb4R+F3xn+AXxV0bx58DvgfqzeEPGGlxL448G/wBpaRbLp99D+7W4tW+2eWZCAX2J+7KtgsC2IuF+MnwB/aD8dXv7QN7oPwS1hZPiVqPhmfQZJtX0dGjj08gzmUi8JjzsG0DOeM4xx+hlFbKbU1PqtvJcylb0TSS8tNiIxUY8i20v52Vr+r693qfH/wAWvgf8XvEOv/Fm50rwfca5B8X/AAppOjadJPfWcS+GZoEZZY7rfLuMYZ/NDWwmJfdx0Y9J8NvhZ8UPCX7WMvi/WfDGo33hpPh3p/hQ+JZLyzK3V9blJHlaHzzOFcgrkx539Rt+avpyipg+SXMvP8pL8FOXm93cmUFKPK/L8OT8+SN/na1z5q+MXw3+J2tWvxn8MaX4BTxLH8R9IRdE1Vb20iSweKyWJbO4WeRZFUTI0sbRq67pm3eXyxo/Fb4e/GXxyfEEV38OZN0tn4fvrBND1izhtrm5tZo5LiG5mdobi5lQ7xEJVFvtAPyPnP1HRUpWSXa34bfp9ye973L3t/6va/32+5tHnHxu8O+K/E3hPSJ/CujRarc6Pruna1c6JcTRxf2jBBKHe3DsfLEgO103EIXiUFgDuHlOoeEPjU938TNd0j4T21tbeKPEXh7W7K2mvdNn1PZDBaJdNFFKXs0uojAzRySSlfMXIyArn6dooiuV3Xe//pP/AMiv6Y7/AJW/P8dXr/wD4+n+DXj3TvE+jXEfwW1jWI9P+K58WpqNxq2m3c0WmSafHFKTLc3QmLmfaWjAI/cfLkLHutarpHxB0yO+iX4aappniO6+KVz4p8LwS3Wk3Ju4jaSB5hbfb40mAVWDo88DL56Ojl1219b1j+KfBvhDxzpn9i+NvCuj+INP3iT7JqtjFdw7x0bZIrLkZPOKFeKXL0SX3ez/APlcfx76DtL4vP8AH2n/AMsl+HnfhP2edMl0DwhqOiX+ga1pOrDV7zU9Tg1JLNM3V5K1xIYUtLq5iii3SHbEZmdVwWzuDN5F8K/C3xt+H/jbU/Hd18IfEl7Za34m1x7jRZtQ0Z5rG0u7iS5gv7V/tuxHO4Qzxb8uBGRnyvn+odD0HQvDGlwaH4a0Ww0nTbVdsFnY2yQQRL1wsaAKo+gq/V35Z88e1vK2nT5W8ulnZpNuUHB9XzfPX/O/n10un5BongrVtI+NGt6XYNbHwbqBg8XT2wf57bVzuhMezGPKlMa3OQciaFz/AB5rQ+OXhXxN4hPgLV/C+iy6tN4X8Y2es3NpFNDE724guIXYNK6L8pnViM5wpwGOAe78PeFfDHhGzl0/wp4c0vRbWed7qWDTrOO2jkmc5eRljABdjyWPJ71qVK91QS+y0/uaa+SSUfRLqD3m/wCZNfJpp/N3cvVs+Y774d/FjVPiNo3iXVPAV2E0D4jzaso07UbGDTpNJmtbiFbmOBZEeaf95EZnuR5u7f5WUO0d5+zN4b8Q+D/COv6Drnw3uvBsP/CUavqGmWUkti0Zsrq6kmhCLaTSJHtVwpQ4wRxkc17BRSgvZx5Y9rfhFf8Ati+99xzftHd97/8Apf8A8m/uXz+T/hX4W+Nvw/8AG2p+O7r4Q+JL6y1vxNrj3GizahozzWNpd3ElzBf2j/bdiOdwhni35cCMjPlfPDpfgr4s2Wgox+BHiBb5vjDP4zeMajool/s17l5RIWF7tMnlvs27s5yPu8n62opw9zkt9nlS/wC3ZRkvxivk2lZWsVH7VTUvttt+rUov8Jv7k+9/me3+FPxIvdFt/hVrPg6TfpvjseLLbxyl7amF4P7TN6X2eZ9qW8aJmtivleXgk+ZtO2qdp8NviZN428OeKfE/wsvbxNF8ReI/t1hZX2mx6bJp15BciKS1tPORJPNMkfmvcATmR3zlCcfUlFJK0OTp/moq/wB0UvS4n7zv/W7f5yb9T5O+E/gD4meD9H+CGk3XwM1ewPhDV9YbWGivtH2WUF0k8ccg2XeXX/SI2YICwWFvlJCBuy+OMUOl/tBfBzxTp/gj/hINXgi8QRLFaC2jvpolswQkclw8acFmYK8iLyxzng+/1gav4A8B+IPEGneLde8E6BqWuaRj+ztTu9Nhmu7PB3DyZmUvHgkn5SOTmqk3KSb779dVYlRUU0vu6bnz14e+FvxB8KeO/hvqg+Fl5c6Xp+t+KNfvobG80/yNEXU2c29sqy3CM7pkM5iVkDM2wsKo+E/APxim8O+GfDGr/CPVdE06L/hKLW+MGp6VFfw/bLoT2o+1Q3DyQ2To5WUWzCbzYY/lMYy/1lRUSgpQ5Hta3ytb8F3173ZcW4z51ve/zvd/j/wD49+Hfws+I/hW/wBKvNR+AOpNcWnwdg8H31zFd6MWutUhRR5Zb7XuZSqbFduOQDhckeqJ4T8T6l+yGngDXPhld3HiBfBy6G/h65msJXe7jgECtvM5tiu9VlVjJkLg4DjaPbqKqt+/hOEtp7/OU5afOo/lb5qn+6qRqR3jt8lCP5QXzufMPhzwv8RdG13wXqE/wF11otF+F8/hy5eO90XdFqH7orCAb0ZDeQ6hx8uZ0yQDIUw/Dfwa8eQeCvhtF48+GPjbUrfSPBMXhLVtC0Lxoul3lpcRMA0xNvqEFvdW8yjBDTF1CR/JksF+uqKqcueTlJbtv73Uf/uSS+7qrkQgoRUY9El9ygv/AGyP49HY+QdX+DXizRbr4taX4I/Z+1C307xH8M9P8K6M0Op6ZILi9iiuIiryzXYmYKlxbqZZgCVtH5OIg/ongDRPH0Hxt0XxFf8Awp1rQtBT4f2+gz3M15pjR296k/neW0cF07kAblDKrDc390lq96ooUmpKb1fn6TX/ALe/w+blFSjydP8Agwf/ALjX4+VvEviT4J8SXfxZvvFMPw9fxboGq+ALvw9c2qzWYVp/tPmiF47mVA/mKSq8bMj52QHNcbp3wk8fp8Avg3oeo+CtfW/8BJbx654d0vxMNKv7gLZSWzSW13aXSRl1dxIFadFdSwYqTivp+ioiuSHIttPwlKX5zfyt1VypLmnzvf8A+1jH8or/AIbQ+XNH+Elz4R+Lfw48VeDP2e/EFlo+jWGvvqNxea3YX99DNfMkiJLNcXzyu/mpcOQjyIpuAQxLyBfUf2aNE8U+GfhBpfhvxj4NvPDWpadc3qNZ3NxaTZjkuZJUZGtpZU27ZAuCQQVbjGCfUqKq+lv63uJq75j5vuPhR8VND05z4Y0pZZvh14ql1XwVbnUI401Swu33XFvIc4iWOG4ubaMP/cVsEBTV/wCJvwj1a58T6FqV34W8W+MtATw8+h31l4b8Wy6LdxXDS73uHUXlrFcRTAkSBpCwKIQrZOPoGioUVZJ62/8AkeV39Vv56opvVvv/APJcy+5/ho9D5vn+FXijwf4l1g+GfhImt6D4k8A6X4PsrFtXglj0prX7WPLvZLqQSvblbmMF4hPIfLb5D8pJb/CP4n+CtW8H2/hKTU9SNkmhaXrct9JYXWj6hBYxQq97NHMVu7a5UeYImty+XiQuoB3V9IUVopNS5nq7p+tnJq//AIE/N31ZHKrW8rfhFflFHypP8MviJLoPjKw0n4O3+kxw/FbSfGml2iXeloup2MV1aPOYRHc7Y5T9mlkIlMe7zE5LFgu3ZfBu/m+I9/c+O/hv4s177V4nj8S6brFn47uI9Hs2DRvGJ7E3keJYGUopjtZFdUQkruYL9IUVNP8AdqPL9m1vkoL7/wB3F373tvYqa5736tv73J/+3y0f6Hk37Q1t401DSvC1p4M+HWseKZLTxNpmsXYsLuwgEEFpcxyuD9ruIdzuAQgXIyDuK8E4+u+GPiD8bvHfgnUPE3gS68FeEfBGrDxG0Gq3tpPqOpajHG8duipZzTQxQoZGdmaUsxCqEAya9xopwfJt/NzfOyX4cqa8xSXN81y/LX8+Zr0Pj60+FHi3xFp3h/4QXng21v4vBXxG1TV9d/4qmG08zSNQfUZIZVFrI1yqtHdqGilSMybSmGjZ3X3T4zaN4wvYPB8Xgzw02o2llrsb6n9hNmmo2Vn9nmTzbN7tljibc6I7KRKIXlEZDEEem0UuiXmn62tv934sqTcpOT6pr0u23b5y/BHyH8PvhB4/8G+M/hjd33wT1G5Xwhq/i43mrLqWm3TrZ393cSWZE010LiYAShjuXeCWJG4mvaf2a9I8VeHvhfFoPjDwRfeFr601XU5Fs7q4s5t0M95LcRujWs0qBdswUgkEMjcbdrN6nRTTdrP+tbktJycu7uUdcvbvTdHvL+w0W81e5ghZ4rGzeFJrhgOERpnjjDH1d1HqRXxbofwA8Xx/CXwr4T8I/sxnwH8UtMFkH8fm50W2FnMjgz3DT2N1Jd3IdN6mN49sm8hsCvuCilH3J868vw1/4cpt8vL/AF+On4ep8xfFX4VfE/VX+NWgeHPBMmrR/EOLSLzTtROq29pbrLbwwQSwOd/nxyfud6ssZXB++GABzviD8GfiFd2Wu+GfD3w0uU0yC20K90dNJ1u2SK7uLe5We6S9uZ5I7u8nDtKYzP8AuWB3NtkJJ+rqKSVrPtb8L2+7p6Lzumk/69Pztr3u/K3nXxrsfGmqeFNK/wCEM8NtqdzFrVjc3tvGLI30Fqj7pJLQ3Z+zrcKduGZuBvKENtNeEN8HPHel3HhG3X4Marq50D4sX3if7dLqunXcsWlTJJmTzrm6Ezs7yxsy43EwMT0j3fXlFEF7OftFve/4wf5wX3vvoS96PK+zX3qcfym/uXz8o+A2leLdGuPiAnifwHqPh2PVPF97rOnNdXNlKt1bzqgDKLaeQo2YyWDhfvrjJ3Y8g0zwV8WbLQkY/AjxAt8fjDP4zeMajool/s17l5RIW+27TJ5b7Nu7Ocj7vJ+tqKILkcGvsqCX/bjg1f15Ff52sEvfjOD2k5N/9vKaf/pbt8j5bg8BeMLxbb4E61olsNY07xkPHFr4rTVLItJYDVftTXHkeb9sW5Ku1q37nyvmP73adtd98L/Dfibwvcw+DfFnwpOpTaXrmp6rZ+MDNYPbOLqeaQTgGT7XHdGKYxOBDtJyBJsNezUU4e4kv6ey/KK/q1lJczb/AK6t/jJ/1e/lXjbQ/GVn8YdG8b6d4N/4SvQ5dBuNAmt4ri3in0uaWdHNzi4dFeGRFCS7CZAI02o+SK80+G3w0+LfgzSfgXqet/DxZr7wRpep+H9U0/TdWtpGtorlIViuWeVo0Kg243pGZGUN8vmYxX1BRSguRWX9ayf/ALdL5P0Kbu2+/wDlb9F8163+Tfh18EfiV8M9L8F+Nx8PE1DWtD1rVp9a0K119bqe8trnzVtri2kumjgikgErhYA6RhZpiGDuRVLV/gJ4mtr/AEvxxa/BSTUNT1D4mW/ilrKG7095tC0eIEtblp7lYld5pbiZo7YshaZ8sxwzfX9FOC9nKMl0tb5OMvzivldKy0UyXPBwezvf5qS/BSdvOzd2fJniDSPHdi/iCM/DLVdM1u/+KMfiXwmkl3pNx9vCWgV5Ftvt0ay4W3lZ45ZYGAmR0fzF2j139nnTrnRPDus6Vq/h/WdI1ufWbnWNVi1COyjV7m7cyu0Ednd3UcMWc4jMzSDG5slwzd/4n8IeE/G2ltofjPwvpOv6azh2s9UsorqAsOhMcilcjJ5xU+g+HtA8K6VBoXhfQ9P0fTbUEQWdhbJbwRAnJCxoAq8+gop/u48q7JfJKK/9sV+/3Dn78r+bfzbk/wD25+l/NmV4v0canqnhS7OlXt7/AGVrX2wNbeRtt82txD5kvmyIdg87/lmHfJX5cbiOlooo6WBu7Tfa34t/qFFFFABRRRQAUUUUAFFFFABRRRQAUUUUAFFFFABRRRQAUUUUAFFFFABRRRQAUUUUAFFFFABRRRQAUUUUAFFFFABRRRQAUhVSQxUZHAOOlLRQAUUUUAFFFFABRRRQAUUUUAFFFFABRRRQAUUUUAFFFFABRRRQAUV5h8SvjkPhrcX5l+FfjTX9P0tbX7Zqelf2attFLcOEjiH2q8hkd8smdiMqh1yeuIo/2gdMtNa0jw34t+HPjXwvqmua1Folnb6jaWsyNLJCZlkM9pcTQLGVVxzJvJRwFO04Sak0l1dvnewPTXyb+SV3+B6pRWfr2sR6DpF1q0lndXn2dMpbWqq01xIThIowxCl2YhRkgZIyQMmo/DGvw+KNBs9dhsL2w+1R7pLO+iEdzbSA4eKVQSA6sCpwSMjgkYJe/wDX9f16galFFFABRVG61VI7a4m021k1Wa1lWGS2s5YvMVyVyD5jqqlVYMQWB29ASQDeoAKKiuru1sbaS8vbmK3ghUvJLK4REUdSSeAKzb/xEmn+ItL8PTaVfsurRztFfoiG2jliAbyXO7eHZN7L8pUiN8sDgEA16KrW93PNd3VtJplzBHblBHcSNGY7nK5JQK5YbT8p3qvPTI5rnPCPxK8P+NfEnivwtpFtqUV54OvotP1E3lo0CtLJEJVMW7DOm1gQ+ArAgqWBzQtXb5/196DzOsork/CPxK8P+NfEnivwtpFtqUV54OvotP1E3lo0CtLJEJVMW7DOm1gQ+ArAgqWBzXWUdE+/6h5BRWTfah4gg8RaZYWei2txpN1HMby9a8dJrZ1AMYWIRFHVjkEmVGBxhXG4rrUAFFFZfie+13TdAvb/AMNaRaapqVvF5kFndXcltHMQeVMkcUzqcZxiNsnA4zkA0ruxqUUyJneJGlj8tyoLLnO09xnvT6NiU7q4UUVyfxP+JWgfCXwjP408TWuqXFjbzQwMmn2bXEm6VwikgYVFywy7lVHGTkgE62G9Fc6yikJAGTVTR9Ut9b0u11e0SRbe8jE0PmAAtG3KtwTwRgjvgjODxQBcork/A/xK8P8AxA1DxRpuh22pwy+EtXbRL/7dZtb7rgQxy5jV8MyFZUIYgBuq5Uhj0cF1PLe3NrJptzDFAEMdy7RmO43AkhArlxtxg71XqMbuSDon3s/k9V+AdbfL7izRRRQAUUUUAFFFFABRRRQAUUUUAFFFFABRRRQAUUUUAFFFFABRRRQAUUUUAFFFFABRRRQAUUUUAFFFFABRRRQAUUUUAFFFFABRRRQAUUUUAFFFFABRRRQAUUUUAFFFFABRRRQAUUUUAFFFFABRRRQAUUUUAFFFFABRRRQAUUUUAFFFFABRRRQAUUUUAFFFFABRRRQAUUUUAFFFFABRRRQAUUUUAFFFFABRRRQAUUUUAFcv8TPHVr8NfA2qeNryxkvY9NSM/Z0cIZGeRY1G4g4G5xk4PGeK6ivJf2rP+SB+KP8Aty/9LYK9DKaEMVj6FCqrxlOKfo5JM5sbUlRw1SpDdRbXqkeTf8N5/wDVKv8Ayu//AHPR/wAN5/8AVKv/ACu//c9fJlFfuX+o+Q/8+P8Ayaf/AMkfnX+sOZf8/Pwj/kfWf/Def/VKv/K7/wDc9H/Def8A1Sr/AMrv/wBz18mUUf6j5D/z4/8AJp//ACQf6w5l/wA/Pwj/AJH1n/w3n/1Sr/yu/wD3PR/w3n/1Sr/yu/8A3PXyZRR/qPkP/Pj/AMmn/wDJB/rDmX/Pz8I/5H1n/wAN5/8AVKv/ACu//c9H/Def/VKv/K7/APc9fJldlr/wf+IvhjRZ/EGueHvs9laGEXRF5BJJbGUAxiWJHMkRbIxvUdRWNThDhujKMKlJJy0Sc5q78ve13X3mkM8zaom4TbtvaMdPwPoH/hvP/qlX/ld/+56P+G8/+qVf+V3/AO56+ZPFfhLxB4I1ubw54o0/7FqNuqNJD5qSbQ6hl+ZCVOQQeDWPV0+C+Hq0FUp0U4vVNTm013T5iZ59mlOTjOdmujjH/I+s/wDhvP8A6pV/5Xf/ALno/wCG8/8AqlX/AJXf/uevkytjxX4S8QeCNbm8OeKNP+xajbqjSQ+akm0OoZfmQlTkEHg0Pgvh5TVN0Vd3aXPO7StfTm6XV/VdwWfZo4uSnot3yx0/A+m/+G8/+qVf+V3/AO56P+G8/wDqlX/ld/8Auevkyir/ANR8h/58f+TT/wDkif8AWHMv+fn4R/yPrP8A4bz/AOqVf+V3/wC56P8AhvP/AKpV/wCV3/7nr5Moo/1HyH/nx/5NP/5IP9Ycy/5+fhH/ACPrP/hvP/qlX/ld/wDuej/hvP8A6pV/5Xf/ALnr5Moo/wBR8h/58f8Ak0//AJIP9Ycy/wCfn4R/yPrP/hvP/qlX/ld/+56+i/hn46tfiV4G0vxtZ2MllHqSSH7O7hzGySNGw3ADI3IcHA4xxX5g1+hn7Kf/ACQPwv8A9vv/AKWz18dxvw5lmUYCFfBU+WTmk9ZPRxk+rfZHvcPZri8diZU8RO65W9ktbrsl3PWqKKK/Lj7AKKKKACiiigAooooA8Y/a68WeF/CfwT1GbxP4h07Sku7/AE2K3N5cpEZ3W9hkZUDEF2CI7kDJCox6A1gftLeMvBE83wRuZPHOlW1nrHjyyvLK7i1KFBc2psroedDJnDITNCvmLwPNTBBZTX0NRSikpKT6ST+5p2+dt/wHeykl1jJfemr/ACufHWj/ABY05dNu/DL/ABP1C78B6P8AEjUtG8Q6zD4knnvdL0prZ3s1nvxIbmG3a6/d/aDICoQLvC7iKuq/EHU9A1Twfp//AAvLUofBl/8AFBNM8PXk+uRmTW9CfTw8266lzNdQxXbeSk/mHO8Bmc+Ww+z6KdP3eXm1ty38+Xlu35vlfpzPfW6lrzW681vLm5rW9OZevKtrK3xnL8WtGtPh/wCINNg+MFxqGh+G/ifPpV4i+MhBqM2kNE8kdqNWnuEaD94HKSS3EZcQGESgsBXsP7KMdnN8OtQ1S2+IU3iz+0dbvp0kk8Xv4hksLZpWNtZyXH2ieNZY4GjDiJ9uecufnb0Txv4Hfxkmny2ni/X/AA3faXO89re6RJAXUshRg0dzFNA4KsR88ZIydpGTm/4c8O/2BbMtzrN/rN/MFFzqN+IRcXG0YXcIY44lABOFRFXJJxkkkp+7Bxlq7JX72jFN/Nxvrqm33dyp7zTW12/S7k7fJSt8l2VvjRta0X4TfDP4h6rD8Vda8N6xZfFtbe7W68TTTCSzfVlKwOLqSQR77N5JmMeyV0jDOzIpqfx78XdKhl+O2rw/tCXcsvhDXtEuvDgg8TxwxWpeKEyQrHAyJNF5jTRNHIHB2Hdl1LV9uUUoXjFLskvuUVf/AMlv5XfzqbU3J/zNv723b8benyt4V+1zDpXij9na/wBYs9YmbTUu9H1Jb7TtWktoms/t1uZJjNDIoaLyGd8klRgOOVUjybx14/ttM8dC+8GfEjX9Ng8H+K/Cul3EGr+KL+4a50q6e0SSUWrSLEbRo52Jvbv7RJJJ5oDR4javs6iqpv2dRS6Jp29Gt/krbdX6EttwcXu01f1/4OvrY8V+Cfjy0174tfGTwj/wsceI5ND8QWxtbSS9hlewt3soTJCiRABY47gzR8jcGQh2ZwSfEtZ+JPhOy+PvxTstf8dW9j4Hm8UaPaeIr7RvEzadf2FwNOtoLcyzQSpIlr9oWWGYoyskgQMQglx9r0VMVZxfZJPzs1/l566lc3xW63+V/wCvI+FvFvxJ8AafffHvxl4W+MkFtcaHrHhm70i407xVtSZ0srWI+YY5f9LVtskbpKZFJVsjcCa7L4g/EKXWLz4gzRfEnVtI8e6fLHdfDHTtO1qWO11uza0hktXt7RH8jVFmn81ZCySlASMoArV9b0U1un5W/LX/ABaWv2bVhX/rpp09NdtNbO/f5A8c/EPUofiudZg8fahod54b8aaBo+tadd6/cmNrS6WBJfLsEZLWGzYysVuZ0mkkk3hWjwmMDw38Y9FtNL0rxZqP7RFxqN3ZfGO70Fbm68Uxi3uNHe4dNksETJbyRmHZIrmPCZDIVBr7eopwfI4vs0/xg2vR8jX/AG+9+sSTlGUb7q34TSfr76f/AG6vl5P8e/ES6GPCUXiDXb3QfBOo6rLb+JdYtL6SxNrF9lla3El3EVe1heYIrTK6EHYu4BzXn91qfhvwv8QvhZqGn/GHxDqvgnWbHXtDl1S98UXEtrfzN5cllEsqusU0w3XEcUwzO+wKZHZQR9MUVKVr3/rS2vyvbtf1vd3pb+v6dvu9LfEFj49u/E/wy8FeD5vHnjLTNbl03xJJbajqut6rp/2me2uv3QGxorvU7lY2TZF54jKeYzeYyBR7/pvxEkm/ZRtvibf6rqmpXH/CEJqd1eaKYmvZJxZhpXhJVoxKH3YypUMORxivYKKNfZyg93bXz97X53X/AIChR92pCXSPTy0/y/FnwH4p+J+qeEPCPxJt7L4/T6fZtpHhXXdAmtfFM+oZa5urmK6igv8AUHkluEKxoXaERKCoASPD7tr44fFHwDp+i/G3wND8ZbS+tJLPw1qmn21/4lW9dJ57ndcG282RiE2i3fy0/dpvBCqGwfuKirbu/wCttNPwX5kcvd9vv7/PV/M+bvCfjzw9efFj4jfCnwv8Tjrx1a20a5sLOXxCdQmtzdpN9umty7uyRrCIpdiYjQsm0KHAN3xhrnhpvinrfhb4l/E7WPASabHp0ngqOw12TTI72Hy90zRRjEV/N5yvE0EizBUWLaimTLfQlFLRNNdP6Vu1um/XytXRp9f13+/qfDviT4leC9B1P4yeMtO+LkOlajo3xV8PiBbXxELaJkeHTYLlZoUcLOpjhvFZJQ6r9nlICtG5HsXgj4jeC9f8f/Gnw3r3xmj1DSNNexugf+Eijtf7KsntFMphmt2jaCNJGwZAwYEjc5NfQFUrfSLW11S81eOW9ae+SJJUkvZpIFEedvlws5jiJ3HcUVS3G4nAwo6RUX0SX3RjH/22/wA7De7a7t/e2/1f5lqHyzEhifem0bW3bsjHBz3+tPoooeokrIKKKKBhRRRQAUUUUAFFFFABRRRQAUUUUAFFFFABRRRQAUUUUAFFFFABRRRQAUUUUAFFFFABRRRQAUUUUAFFFFABRRRQAUUUUAFFFFABRRRQAUUUUAFFFFABRRRQAUUUUAFFFFABRRRQAUUUUAFFFFABRRRQAUUUUAFFFFABRRRQAUUUUAFFFFABRRRQAUUUUAFFFFABRRRQAUUUUAFFFFABRRRQAUUUUAFFFFABXkv7Vn/JA/FH/bl/6WwV61Xkv7Vn/JA/FH/bl/6WwV62Q/8AI1wv/XyH/pSOLMv9yrf4Zfkz886KKK/pc/JAooooAKKKKAJrPzjdwC2dEl8xfLZ3VFVs8Es2FAz3JwO9fTfxd0SDxn8O9a8bfEb4fyeEvG2hrZRjUIZka01ovtXEZVishCc/KWK4UbiAVHy9RXmY7LpYytSrQnyum73Sd2rpuN1JK0krNNS6PodmExUcMpqUeZSVrdOtr6N6N3VmmtddT698U+CdAstd+JQ8CeAtA1HxHp/9jCw0uTS4JYobaRI/OkjhYbckltzAAgc55qv460Lwr4Uv/i7qml+CPDPmaJYeH5LCKXSYJYLZ5QwkKIVKjdnJ45wM5r5u8J+M08L21/Z3Hg/w3r0OoBAw1azaR4SpzmKSN0kjz3w2COtQ+OPGes/EDxPe+LNe8gXl6U3JAhSNFVQqqoJJACqBySa+eocO4uNdU6lW8Eo+895cvstLc2z5JenM9ZXZ7Ec3w8acpez959PnJ3vbfVL0SXS52f7Seg6N4e+LupWGg6XbafaPb2k4traMRxIzwIW2oOFBOTgeteweNdD8K+FdS+MWqaX4K8Nl9DtNAk06KfSYJYbZpQRIUjZdo3ZyeMEgZzXydRXrTyWdSjQoyrP93FRenxWlTlrr1UGuvxPtZ8cM0hCrUqeyXvW0vto126t3PUf2lNC0bw78XNTsNB0u2060e3tJxbW0YjiRngQttQcKCcnA9a8uoor1MDh5YTDU8PKXM4pK/eytfr+Z5+KrxxNaVWMeW/T+rb7hRRRXUc4UUUUAFfoZ+yn/AMkD8L/9vv8A6Wz1+edfoZ+yn/yQPwv/ANvv/pbPX594k/8AIqp/9fF/6TM+n4T/AN9l/hf5xPWqKKK/Ez9BCiiigAooooAKKKKACiiigAooooAKKKKACiivPdZ+O/w90PxJqnhKVPFd/qeivFFqEej+DdY1SO3eSJJURpbS1kj3GORGxuzhhmldXsOzZ6FRVewvYdSsbfULdJ0iuokmRbi3kglCsAQHjkCujYPKsAwPBAPFWKppp2ZKaaugorI13xZ4f8NXekWOt6h9mn128aw09fKd/OnWGScplQQv7uGVstgfLjOSAX+GPEuieMvDum+LPDd79s0rV7WO9srjy3j82GRQyNtcBlyCDhgD6iktbtdBtW3NSiuE/wCF7fB1vEes+ELb4j6Fd634ftJb7VNPtLoXE9pDExWXeke4hkKnen3l4LAAgnpPC3izw3420ePxF4S1i31XS53dIL22bfBPsYqWjf7siZBAdSVOOCaF7yuv66fmD0dn/XX8tTXooooAKKyvEvinQvB+mpq/iK++yWkl3a2KyeU8mZ7iZIIUwgJ+aSRFzjAzkkAE1J4h8QaP4V0O+8R6/eraadp0DXFzMys2xFGThVBZj2CqCSSAASQKTaS5nt/X+Y7N6GjRWZ4a8S6J4w0Gy8TeHL9bzTdQiEtvMEZCR0IZHAZGBBDKwDKQQQCCK06ppp2ZKaaugorAHjzwofHjfDIar/xUq6SNcNl5En/HkZjCJfM2+X/rAV27t3fGOaNG8eeFPEPinxD4K0jVftGs+FTarq9t5EifZjcRebD87KEfcnPyFsdDg8Ukr6r+rO356eug3o2n0/XVfemvvN+iisDRvHnhTxD4p8Q+CtI1X7RrPhU2q6vbeRIn2Y3EXmw/OyhH3Jz8hbHQ4PFG4G/RRRQAUVT1jWdI8PaXda5r2p2unadYxNPc3d1MsUMMajJZ3YgKB6k1xul/HP4barqlrpK6nqthJqEqW9jPq2gahptpeyv9yO3ubqCOGd2/hWN2LdgaFq7LcHorvY76ikJABJ6CuC8OfHf4VeLT4RHh/wAVfaj47S+fw/8A6Dcp9sWz/wCPk/PGPL2f9NNu7+HNNJvRf1/Vn9weZ31FFFIAooooAKKha9s0vE09ruEXUkbTJAZB5jRqQGYL1KgsoJ6AsPWpqACiiigAooooAKKKKACiiigAooooAKKKKACiiigAooooAKKKKACiiigAooooAKKKKACiiigAooooAKKKKACiiigAooooAKKKKACiiigAooooAKKKKACiiigAooooAKKKKACiiigAooooAKKKKACiiigAooooAKKKKACiiigAooooAKKKKACiiigAooooAKKKKACiiigAooooAKKKKACsLxz4N0f4g+FNQ8H69532HUUVZTC211KurqykgjIZVPTtW7RV0qs6M41KbtJNNPs1syZwjUi4SV09GfOv/DDvwv8A+hl8U/8Af+3/APjNH/DDvwv/AOhl8U/9/wC3/wDjNfRVFe9/rXnX/QRI83+xcB/z6R86/wDDDvwv/wChl8U/9/7f/wCM0f8ADDvwv/6GXxT/AN/7f/4zX0VRR/rXnX/QRIP7FwH/AD6R86/8MO/C/wD6GXxT/wB/7f8A+M0f8MO/C/8A6GXxT/3/ALf/AOM19FUUf6151/0ESD+xcB/z6R86/wDDDvwv/wChl8U/9/7f/wCM0f8ADDvwv/6GXxT/AN/7f/4zX0VRR/rXnX/QRIP7FwH/AD6R86/8MO/C/wD6GXxT/wB/7f8A+M0f8MO/C/8A6GXxT/3/ALf/AOM19FUUf6151/0ESD+xcB/z6R86/wDDDvwv/wChl8U/9/7f/wCM0f8ADDvwv/6GXxT/AN/7f/4zX0VRR/rXnX/QRIP7FwH/AD6R86/8MO/C/wD6GXxT/wB/7f8A+M0f8MO/C/8A6GXxT/3/ALf/AOM19FUUf6151/0ESD+xcB/z6R86/wDDDvwv/wChl8U/9/7f/wCM0f8ADDvwv/6GXxT/AN/7f/4zX0VRR/rXnX/QRIP7FwH/AD6R86/8MO/C/wD6GXxT/wB/7f8A+M0f8MO/C/8A6GXxT/3/ALf/AOM19FUUf6151/0ESD+xcB/z6R86/wDDDvwv/wChl8U/9/7f/wCM17b4G8G6P8PvCmn+D9B877DpyMsRmbc7FnZ2ZiABkszHp3rdorix2dZhmUFTxdVzinez79zow+X4bCSc6EFFvQKKKK8s7AooooAKKKKACiiigAooooAKKKKACvD/APjKn/hqn/mD/wDCkP7N/wCnf7T9p+z/APf/AMzz/wDtn5f+1XuFFABXyhP4n8G6F8d/i7b+JP2pv+FXTSavpbx6f/aOg2/2pf7Isx52NStZpDzlcowX5emcmvq+uK8O/Fnw34l+JPiv4WWlpqMGr+EUtZLmW4iRbe5WaJJcwMHLNsEsQfcq4Mi4yDmkleenZ/o/wsUnaLfp+aX56HhPxk1jUtZ1L4leJPDfxO8Q/YPDfwu07xNoE2ja7JDaSXhfUXjvMW7CKcMsMeVIMUi43KwCbV8Q+K9V+HF18UtPbxN4rv8ATIPDvhXUwZ/EMqva3N/d3cN1P9rlWY2VuVijaQxJthRXeJEYA17F4I+Ovhj4heDfEnjbwx4f8R3Nr4b1C505rVbFXur+SJEdXto0dt6SrIhjLFchgWCjmug0b4iaBqsnh+wu4NS0fVvElnc3tppOp2bw3aJbmMTrIuCqlDLGPvENuBQsvNU7ONl1s/k7y/FW+SXlZN3lfqtPnHlX4OMv/Aped/l/4eeOPE0+uadoMHjO9u9Ki+JTWVusPiK91WCbT5PDEtyI1vLo+deW5n3SKz5UlQU4Vcel+AtQ8T6V+xJ4f1LwYtwdbtvAdtJZG2h86ZZBar80ceDvcDJVcHJAGD0Prt9410rT/HOkfD+a3u21HWtOvdTt5VRTCsVq8CSByW3BibmPaApBAbJGBk8N+NdK8Ua34m0Gwt7uO48KajHpl40yKEkle1huQYyGJK7J0GSFO4NxjBLvzQcUt0v/ACX3G/PV6+Y3un2/VuX6/h8j5Y1Dxp4H8N6r448Q/Dj4geIPFGiJ4P0WE6gniea4+zSTapPHMzapMs8kEah907Dc1ugcosbAAVPBuveIvFGqaZ4I/wCFha4NFl+J6WMb6V4s1G8MumSeHJLowx6lMy3NxA8wZllLe8ZXahH0jeavrj/Gyw0iG+8aQ6NHo0hmgj0S3bQ57otlN94YzcJMED/KrCI/INwfKP6DU0koRV9d/wD05zenkvJ+bQm9ZW69fWmo39Vu/P0ufIuj+LblLnRfDvxJ+I2vaP4H0/X/ABhpcerP4gubSea8s9SSLTLSe+WQTSnyDcbVkkJmaMBvMIwer0fxT4nk/YRv/FreKNal11PBOp3SavPcSLf+ckcxSUycOsgwDnggjtivV/inocd1pK+JH8f+L/Ci6NFM00/h4RzNLA+3eslvLBPG+NoIkEe+MbiroC+eK8CfHD4MeGfBPw40PwvB4gt9I8SQRWGgxyaXcythYGfDyYPnN8hVjG0hLNu5XLiYpzg6betkvNvXV+b/AEs9k3fPGnVVa2l27dEr3t6Jf0tjyT4pWGq6RqGqfD6Hxl4mutOvbTwFrDSajq017NFfz+IfJlnhadn8ncsUZ8tNsQK5VBzWn4q8XXHgM+OPAt34o19tBs/HOmaXZ3eq+NLvT47CC40iK6kW71hhNdwwGUtt2uGMjxxh0RiK9dvv2m/hhYaT4y1ib+3jD4GmMGqAaNcKQ4hWUDLKFjzv2/vjH8wOcKVY3b344fDm/wBesPAUkniM3fiLSLjUbY2+k30MjWyhAWjKIswYiXKvGPl2n5lbaDXNeKtrdt+TTtJL5RjZeXTSxMfcdpdrejSUW/W7u/N79T5s8LeP4r248Aab8V/jB4g0Lw4B43tb64HiW9sFmFpqcEdklxes8c42RsNkkjrI+VVifMZX+kfgRqt7q/gjQL7xXrN7ceJ5tIV5Yb24aO5lsfPlFtdS2m4LHJIgUs+wMWypPy7Rxlx8avgldXOg/Gt77xSE0S4vfBdqP7NmaJnub23hkaR2Q7mDW0bAeZ5m0uCjSfIPSdC+MHg3xF4/1D4bad/aw1rTbKC+nS40ueFBHKZAMl1BX/V9XCq29QpY7gKTvFLqr3/F/ipJ+mmu5ErXb6fhutPk1b118j5Q/aw1T4iaN+03cap4HmvLfS7P4a2dx4rudMuGg1WHQ01ljdtYuAds4TJzwQivtIbaaw/iVqMml63+0n8W/AHjXXrS68OWvgvU9Du9O1q4SCdTZwlXmVX23aPGcETBwQxOMnNfUMf7VXwoml+IyW9xqM8XwyvLXTtVmigR0ury4JSO3tcPukk80eUQwUb+Mkc12Xw7+Jej/EaHVo7TTNS0jVPD9+dN1fSdTWIXVjceWkiq/kySRMGjkR1ZHZSG65BAKMuWCS1srp+UpKX3K6sujk39pI0lJe1c5Le0Wv8ACoq3q+V38tPsu/zF8XPHvii01/4rvrPj/wASaD440cWZ+Fuh2GoTwR6qrWsbK0Nkh8vUjJcmWOUSJL5YXGIwM16n8DvEvi/WPj18ZtI8UareSJpcfhgw6e908ltYSy6YHnWBCSsYaTJO3G48nJr3msPxd4e1fxJp0dlo3jrXPCsyTCRrzSIbGSZ1AI8si8t549pJB4QNlRzjIKg/ZprfS35a+r+136W652vu/wCtH9ytZdr6tnk37Vuq69YQfCqx0PxJq+jLrPxK0fTb6TTL2S1kntJEuPMhZkIJRtoyD6A9QCPA9d8d+LtH8PN4aufiV4utdJ0T9oaPwuL5dYupL4aK1v5rW0tyWaaWMGRuXZiFC5Pygj7J8HeEPEHhmW6k1v4peKPFq3CqscesW+mRLbkE5KfYrO3JJyM7yw4GAOcwfEP4Y6D8S28MPrt3qEB8KeIbTxLZfZJEXzLq3DhEk3I2Yz5jZC7TwMMKKdoSTeqbTfpzU387KEv/AAN+d7lLmi1azUWl68tT7rua/wDAU+1vj3U/HHjGeyu7Xw5f3/jbwNp3jrVbnwZcahey6kNXls9Dlu7W1FxIXe8hXUI3MbF3LNCqgnaAPPvDni+6+JU914S0P41/Ef4h3HifwHeXMdjrqy21tL4ruLm3hT7DC0cZEVpIjSEjfHb7C6uPmNfot4x8GeHPHuhv4e8T2LXNo0sc8bRzPBNbzxsGjmhljKvFIjAFXRgwI4NcZffA3/hIbeTSPHHxX8c+KPD82BNol9NYQWs6D/lnK9paw3E0Z6MkkrK4yHDAkFUvcld6qyXraPK3fu9HtvGOugpN2vHe7f8A5NzJW7LVb7Slprp8weHfi54quf2gvCLr8QdWtbjUPHeseHNb8O32t3N1MlrFBOIGmtcx2lmjvEjQKsHnOp3efIQ+dT4E/EHx7q//AAzB/a3jfX73/hILXxk2rfaNSmk/tAwZ8k3G5j5pj/g3529sV9lappUl7olxo2mapdaI0kBggu7COHzbXjAaNZo5IsjsGRl9jWP8Mvh14d+E3gPR/h34V+0nS9EgMEL3MgeaQli7u7AAFmZmY4AGTwAMCiHu03B76a/9uuL9Nfe9XoTbW/f/AIP36NL0jqfHfwL8YfEW2tP2ePEa+PfFOt6n45j8VWOrwatrdxd216LaO4mtcxSOUR0eJAJFAcqSGYjGNP4c+P8AxfeS/Da40b4g+JdY+IWrSX4+J2hXmpTzR6TCtrOztLZMfL03yrhYUhMaReYCB+8zmvtmilVXtOa2l/w1bt6O+ve3Q0cry5v6339Vpbtbr0+CvhK/jDxFD+z3Dr3xW+IF2PiD4P1248QkeKb6M3bW0aSWzKVlDQuhbBkiKO4Hzs2SDF8M/irr/inwl4avfj18WfEvh7R28ALdeHtSttZn01tW1lLu5ilLzQspvLpI4rbbbuXD7yxjcsTX31RVVX7S9tLt/K/tPy51bs4p+mVKPs0k9bJL7uX8+Wz8m0fn9eaj8U9O+IOlfEXxAuo2PxX1b4FNPpNnNfzwG+1+KVy0CWXmLHLKImEptdhTzMvs3DI9P+GXxL0rQfHOnar4S+J+veKvA1n4Gvda+IF3qWp3WrJpV/D5LxsS+9rW4ZftO60jC4VMiJSBX1lRTcne687dtXN7f9vr1cYvS2j5b25n/Lfu+VQX48j9OaW9z5W+JfxD8O678TvtPj74r+IfBnw6v/A1rrPg/UtJ1W50o39/LK5ldNmGurlIvs5S0kSQEOT5LEkVyfxK+IHiSC++Js+p/EjxfpXjTSbewb4V6Sl1cWL6yjWcbpINOVUS/lluWkSZJIn8rGNsWK+1aKiySsr9fXVt3/xJaJ9tLbWd3e78vTRJWt/K7Xa7vfe/wT8S/E3xOSw+N/i+b4j+LdJ1fwn4r8KW+l2thrdxHa6c1xBYi7jWEOYpI3Mz/JIrICNwGSSfYfhb8S9M+HHxb+J3w88YeN9Zm0aLxZoWi+GI9Wu7vU5lvL/T/ONuJ5PMkCM8bsN7BE5AKg4r6Voq4SUVa3RL8IL/ANsdt7c3W2uahZau+/8A7db/ANK8r26X0+R/CeqfFK6/aET9nm+8SeJTpngrXdQ8b3OrPqExk1DRZ4wdOsZJt+6VFubmdCjEgpZqMEdOT/Z68WeOY5f2b9fv/iF4r1a48eN4n0/Xo9U1q4u4LqK3S4ltz5UjlFeNo1AkUByuQxYYx9yUUqb9nFR3atr3smr+rVk+7V+prJ8zk31v8t/yk218l0TCiiikIKKKKACiiigAooooAKKKKACiiigAooooAKKKKACiiigAooooAKKKKACiiigAooooAKKKKACiiigAooooAKKKKACiiigAooooAKKKKACiiigAooooAKKKKACiiigAooooAKKKKACiiigAooooAKKKKACiiigAooooAKKKKACiiigAooooAKKKKACiiigAooooA8Q8e/GTxh4e8bax4es7/wAJ6IdOWH+xtN8QxSwSeKXeJXKWl800cELbyYQpSZgy7mCgiukl+Mlvp11qthc6Lqmp6pF4gi0Gw0fT7WFLmWdtPhvHQSSXHlOEjeR2lZoVAUqFJAaRfHHwv8YeKo/EGhWPxEhtvDfimMxajY6hpJv57dHiEUi2UxnRIFZV3BXilCuzMBztrnPGPwq13w00vizwKmparr0fiaPW9Ojt7K1mFsn9mR2EkUyXN5bCaNo4y2VmRwzJgEKcqDsve7L77q/4X/RR2dPV6ef5afj6ebe61D+0Z4fnsNIu9I8C+MNUuNZtdVu4bG2tLZbiOPT7hYLjzBLOiqdzZVdxJAxjcQpk1D4+eHNMF1rAh1HUtK/svw/f2kNlp4+0Sf2rcywQkM8w35KplNiFACd0hbalP4Y/B7X9H03QNV8UasItVtNL16zurYRrIS+p30d1uaRCF3RiMKwVSpLHBAAytp+z79lsrC0/4S7d9i0/wpYbvsGN/wDYt21xvx5nHnb9uP4MZy/StIqO0n1X3c0r/dHla9Xv0m+l12f5xt/7d93366fHLR5NKWZfB3ib+231t/Dy+HTFa/2gb1IfPZd3n/Ztgg/e+Z52zb33ELViX4tabqHwd1j4r6TbX9hbadZajOI76xEk8T2jyxvugEybvmib5PNQkYBZD05nx38NfEWjTXHjPwWmoar4iPis+IbCO1sbWVbcSaetnLFNHc3lsssZjRjlZkYMyEAhTm/4Y+Fev3f7P+ofDDxRqIstV1+01WO6uAizm3e+mnkywQqrsomG4KQpIODjBqY2cbvfS/ryq9vK9xxsqiT+G7+673+Vv62vTfHXQbbxZceFpPC/iNorLWLTQbvV1t4PsMF5dQxSQKx87zSH85EysZCsfm2gqTs+NPijoXgWW+g1bT9Tnls9JbV0S1iR2ukWZYTDCC43S75Ihg4H7xfm64ybr4P/AGltYb/hItv9reLNL8Uf8emfK+xpZr5H3/m3/Y87+NvmfdO3nW8cfDm38a654Z1qTUjanQL0zzRiDf8AbLfcknkE7hsHnwW0mcH/AFWMc5C+yu99fnFa/KTe26Vut3MdHr2X3pu6+aSXk3fyMy++LumSeINP0TRvOYT6qNMknezWWGeRtKlv1VHEylMRrGS5R/vBQvzF0o/B34peIPiFPbRa1Z6fCJvBvh/xC32WN1xc332rzlG52/djyE2jqMtktxg0H4GwaDpXhXTovEjzP4a1i71WSd7T57wS2lxaRxt8/wAvlxTRKG+bIgAwM8aPwx+E3/CuJoJf7f8A7R8nwvo3hvH2Xyc/YPtH7777ff8AtH3P4dv3mzxouS0vlb7nf8bFP4bdbf8At3/yOv4XM3VfjlaL4d8U65p3hnxBbWOg2WqTwa1NYQ3NlcSWLMkyrHHcrIGDqcJMYDIFO1sAkXNW+OOgaR4j/wCEf/4RvxDfQxarYaFc6ra28JsrfULvyzHA5aUSZCTRuzKjIAwXcXIQ89rP7PF3r954tvL/AMW6bDL4k0fUNHW5sfD6Wt1Il1gLJfvHKFvWhACx4SLALZyWJrI8SfDf4g3HxIbS/DGn30HhW/8AE2leJ9SubqGyFubi18jzPKlW6NxtdbdB5RtR+9y3mhMq0U7OUFPra/8A4Er3/wC3bvTrbpcVTSEnHdc35K1vn+F9tDt/Dfxy0HxL4mtvDkPhfxHZxXuo6lpFpqd1BALO4vLF5BPEpSVpAcRSOrMgVgpGdwKjb1b4laFoup6to97aX4u9K/s392saE3QvpjDAYct8wMquh3bcFT2wTkaL8Iv7Il8OSf8ACQ+b/wAI/wCI9Z8QY+ybfP8At5uz5P3zt2fbPvc7vL6Lu4b4m8FX/iX4xeGPEB0y4t9K8PWVxPd3Zmi8q/nZgLaDywxkJibzJdzKqgsu0sS20W8V9/3Xf+S/V7kvt287ffp+BJp/xs8Nah4mXQE0fWorW4vbzS7HWJYIhY319aBzcW8REhl3L5Uw3PGqMYnCs2K0fC/xR8P+LZfDUOm2eoRt4p8PnxJZ+fGgEdsDANkmHOJP9JTgbhw3zcDPOaR8EbjTfEVpLP4u8/wxpWsajr+maQuniOeK9vRN5vmXPmESxKbq4KIIlYFxud9oo+GvwZ1vwLrOiX+qeOo9Ys/Dfh+Xw1plqmlfZmW0MsLxvK/mvvlCwBWYKqt8pCoQdxTtdc/b/wBtl+PNy7aW6hPry99P/Al/7b+PyJ9U+NVloWs6ho02iavrd3/wky+G7Cz0yyhjkac6al7tLzXIR1Klv3h8oAkKVAUyNY1v4tg/BLW/i34V0G9uJtO0y+u49OvESOaK4tvMSSOZfMCjy5I337XOQjbCxK5F+EO3xqPGH/CQ9PFbeJ/s/wBk9dH/ALO8jfv/AO2u/H+zt/iqzb/CyKP4Wa98MZtbd49dTWI3vEtwrRC/mnkOELHJTz8dfm254zgTP+Hp8Vl99lf8b6/8O9IuKrRb+Hr97/S39bZtp8eNFN/aabqXhfX7QefYafqd+YrdrPTNRu40eG0mZJmYufNiG6JZI1MqBnGa9OryCH4Fa01+VvfHdu+j6nqWma7rlhBo5ie71GySBUaGUzsYIHNrbs8TLK2UIEihjXr9aS5bXW9/0X63t5WvrcwhzJK/Zff/AFa/nswoooqCwooooAKKKKACiiigAooooAKKKKACvD/+FV/Hj/hqn/han/C3v+LY/wBm/Zv+ET82X/XfZ9n+q2+V/rf3vm53/wAGMV7hRQAV8rfErw18TtJ8Y+OPG/w/8K6jcavf+J4tCt5UtZObDUNEsLZrtCB88UF3DbyOwyqiCXJG019U0UJK+uqas/S6bXzSt6MqM3C9t/yfR/J69j5M1fwVqnhXwb4k8JQ/DmW/8Pz/ABEihZb7w9favbRaXHpduiXJ022ZHv4vMiWPb80asfMYHysCl8HfhveaN4x+FeueKvhtfRtod7400uC4m8OOG01Zb9ZNOwEVxaweQJhE24RIHKBvmwfrq9srPUbOfT9QtIbq1uo2hngmjDxyxsMMjKeGUgkEHgg0+GGK3iS3t4kiijUIiIoVVUDAAA6ADtTjJppvpb52io39bL735aw0lHljtd/i5O3p73/kq6tnz3+0f4H+IPi34jeFLzwTBePb6f4b1xtRiSF1h1OL7RpznTHuVI+ztcpHIquDu+VuCA1cRqfw0j1e28cfETQPhfqtnrH/AAmnhO78LySaJNb31jYCHSEn+zRlA8CrGJ45tgA2xur8JgfX1FFN+ztbp/8AJ83/AAPLV7tluXNv/Wlv679dkfIMfhvxZqX7QGk+KU+HNxpV9B401O11K8t/C94Jzpj2d5Hby3GsSyMt1byt5DrDCoigJRGClVze+FNhqck/wj0bxJ8O/E8Vp4H8Ca5oPiZdQ8O3P2cXBjsUMCBoyLpZFgl2mISI44BJytfWFFTFcsORdl+Ca+7Vu3e3RauU7z5/63b/AMlfsu+pRk07SNV0f+y7rS7efTbm3ETWdxbDymhK48tonGMY42ke2KrN4P8ACTyRyv4W0hnid5I2NjESjPMs7MDt4JmRJCe7qrdQDWvRVN63M0rKxjJ4N8IR7tnhTR13yJM2LGIZkSZpkc/L95ZXeQHqHdmHJJpYfB3hC3kgmt/CujxSW0ccULJYxKYkjR0jVSF+UKksqgDgCRwOGOdiil0sPzML/hBPA/2VbH/hDdD+zKMLD/Z0OwfuPs/C7cf6j91/ufL93isjx74T1c+FNfuPhVpnhzT/ABre2c8Wnajew+SkVxKiIZZJI43c4WKI/dO7yYweAMdpRSmudNProOL5Wmuh+fOnfAn4w6G3xX8P2fwqis7DTb7wVq9sLHU7m8/tVtNaCWZbaSWzgF67oszyN8rCbCbXLbh9PfATRtXufHXxW+J93pOraZpfjPW7J9It9UtJbO4kt7WxigadreZVlh3yBwA6qxCKcYIz7RRVqVm33Vv/AEnX7oJL57kOKdrdLfck7L8W+4UUUVJQUUUUAFFFFABRRRQAUUUUAFFFFABRRRQAUUUUAFFFFABRRRQAUUUUAFFFFABRRRQAUUUUAFFFFABRRRQAUUUUAFFFFABRRRQAUUUUAFFFFABRRRQAUUUUAFFFFABRRRQAUUUUAFFFFABRRRQAUUUUAFFFFABRRRQAUUUUAFFFFABRRRQAUUUUAFFFFABRRRQAUUUUAFFFFABRRRQAUUUUAFFFFABRRRQAUUUUAFFFFABRRRQAUUUUAFeB3XxD8a6T4y+MOl2Pg7xf4jtbGe2+yXGn39isGmbtJgcqq3V3E6fOTIfLQjLE8sSK98rFg8HeHLa6168g07bN4ndX1VvOkP2hlgWAHBbCfukVfkx0z1yazqRc4yS6pr5uxpTkoSTl5HhHiT46eL/A/gXw5eaXqWm6hcWXhDTNZ1G2uNH1LU7y7MifOZriArDYKwRys07Sb23/ACgJlum1D4rfEe18ZauYYPDh8M6N4w0vww8D2s/26dL2C0JlWYS+WjRyXQODGQ68ZUjLdZrXwH+FniCGO21Xw5NJAmlQ6I0Eep3cMU1nCGEMcyRyhZjHuYo8gZ0Y7lIPNbkvw88HzteNLpG46hq1rrtyftEv7y+txCsMv3uNot4flGFOzkHJz1SnGVXntpzN28udP/0m69Xp3OeMJRpcnXlt8+W1/wDwLX037Hmui/F/x9qPiTQNRnt9AXwr4i13WtJhtUtZxqNvHYR3WHaQy7HaR7UsV8tfLBC/OTuXE/4X98RLDwW3jDVdO8OSLr/gXUPGugQW8E4NiLdYnFtdlpT5+VuYiZEEPKuu3o1dfo3wIWx+KY+I99rVgYLW8vL+x06wsrqBUnuY2jkeTzbuaLLK7FzBDB5j4d9xAA2oPhP8IfB1nqtxLotnZ2OrWzaVcrf30sltHbTyYNrCk0hjt4nkkA8qIIpYrxnFZQT00u7bedmred3yu/ltq0bJpTu9r/hf/LS3X8TiPjD4+8dudf8ADvhPWdP0d9Jn8IzxXZtpZZG+3ak0UsbbJo/lwkfAIyhkUn5wy9H4G+IHjfVPH974V8Y/2Vp+Betb6a2kXtpc+XDMqxTQ3Ujvb3yPGwdxFsaIuisGycatr8C/hjZ6VqejxaJevDrMdnFeyzaxey3MotHL2x+0PMZVaNj8jq4YBVAOFUDT8O/C/wAE+FNal1/RNLuIryRZUTztQubiK3WVw8ot4ZZGjtw7AM/lKu4gFs01ZPy1/FJL8UZq/Ik99P6/M898ZfGrxJ4e+Jdv4e0y40i90pdd03RLu0h0TUZ5Y/tXlgvLqK7bS3lUzKRblZGZNp3KXAU1P4rfEz/hBfGXxU0a28MnQtDi12Kz0+6t7gXizae80SyySrJslWSWBsxBIyqMD5jEYPcal8Gvhzq3iKTxTf6HPJfzX1tqj7dSukgN7blPKuRAsghEwESKZAm5lG1iVJBi1L4IfDHWLzU73UvDkk51eO6juYDqF0LYG5QpcSRQCTyoZZFZg8sarI25ssdxzMfgtLfXX1Uf15t9r+ltLrnT6XX3K9/v0+7zZw3in4q/FXw0Ncj/AOKVuZPBHhuDxRr26wuIRfxTSXBW1tf9IYQMkVrJmZzKGcriNATjab4leNoviYugXtvpmn6RdzCLTLa80q8STUYzaeaJIdSVmtfN8wOn2V0V9qM+7jB6zxT8KfAXjTUbbVfEmhG6ubWJbfKXc8KXECuJFhuEjdVuYg43COYOgJJxycq/wr8CS+JpPFsuiySX0sjTPE97cNZmZovKab7IX+z+cYyUMvl7ypI3YJoeu3n+en4aa3S7N6qEmlr5fkv1u/O9tErPnfg/4+8X+LLvUNN8bSaXb6la21vcS6bHo97pt3YvIXDxstwzrdRArhbqFgjkONoxzw+pXGsa/wCFvFfxLv7/AMf3WpaZrmq6faWnhrWUtV0W2s5ZY0le1muILa54hErCYSs3nABdvA9g8H/Djwh4De4k8NWFzFJcxxwNJdahc3jpDHny4Y2nkcxQrubbEhVFycKM1Q8QfBr4deJ9TutU1fRLhn1AqdQgt9Sura01EgBQbu2ikWG6O0Bf3yPlQF6AClO7d46O33O61+5W3v56u9RaXxa6p+qs0197vtbTY4P/AIXd4tur658RaXZ6SfCek65o3h+7trqCQaldSX8do32iORZPKjCG+hHlbHLhJMOvFT6X8Z/F0ms6frep2OkHwprfiDWPDtnaQQSjUreSwF1+/kkLlJVkNlN+7WJSgeP535ru7j4SfDy58TW/i6Tw6q6hbNBIixXM0ds0kC7IJXtlcQSSRr8qSOhZAFCkYGHWPwq8B6Z4qm8a2Gh+Xq0sk04Zrqd7eKeYATTR2xfyY5ZAMPIiK75O5jk5c3dPl0ev5L9eZ+V7K9laYqySl5fr/wAD1tra7v4l4i+L3xT1H4e6te6ndaJY2/iH4aap4v0uXR0uIL3TnVYfKiMxlYOyLOCZVVNzdFQL83S33xz8Yp8SLnw1onhq6v8AS9I1qw0O8gh8NandSzieKF5bsahEptIFhFwpMUgLMsbncm5RV3wf+zXo+kX2s3Hiq/stTs9V0i50FNO063vLO2gsJ5FeWJRNeXDouVAVIXijQFtqAsTXdaj8J/AOq+JYvFt/okkmoRTQXJAvbhLaWeEAQzS2yuIJpYwFCSSIzrtXBG0Y0vG8XbTW6/7ebWvW0dPPe6auErtNLfX/ANJj93vJvy21TOuooorMYUUUUAFFFFABRRRQAUUUUAFFcDqfxbXTPi1pnwjPw/8AFFxd6rYzanBq0Jsf7PFtC0STSMWuRONjzxKR5RYlwVDAEhnhX4vL4p+JXiP4ZJ8PPFGm3PhhIpL3UrxtP+xMk24wGPyrp5m81UdlzECAuH2HAItUn3v+Gj/HT5PsD926fS347HoNFFFABRRRQAUUVz3xA8YD4f8Ag7VfGcnh3Vdbh0i3a7uLPSzb/aTCgzI6ieWJDtUFiN+SAQoY4BmUlBc0thxi5Oy3OhoryTRv2kfDd5dw6b4l8EeMPCt9faLN4g0q01Kzt7mTVbKJFeU232Ge4DyKroTCSJMMDtxzXe+A/GWk/ETwXofjzQY7lNN8QWEGo2i3KBJRFKgdd6gkA4IyATWji1e/T/Nr8016p9iVJO1uv/Af5NP5o3qK4zwf4on1Txb4l0ac68YIJkn0+TUbGCK3lix5cos5YvmliWRDnzVEgZ9wLRvEa7Op6J9x7NrsFFFFABRXG+APFE+u3/iGyuhr2LW/Mtk+q2UEAms3HyPbNCcSwblkCs4WXAG4EFXfsqOif9f13Dq0FFYvjDxDeeFfDt5r9j4T1nxLLaKH/s3RxA13Mufm8tZ5YkYgZO3fuOMKGOAfMNJ/ai0PXvhVpHxY0P4ZeOL611zV/wCxbPSIY9O/tRpvMaMkwm8CgB0cMu/zECszIqKzAWui8vx0X3sHpv5/grv8D2miuW1Xx9Fo1/oen3vhfXS+sbPtUkUMUsekb+E+1sshChpP3YMfmDcCSQgLjqadhXCiiuW8FfEbQfHmo+JtM0W21OGbwnqx0a++3Wb226cRRy5jV8M0ZWVCHIAbquVIJS1dl6/kv1Q+l/6/rQ6miiigAoorj/if8U/C3wm8G61428SC+urXQLZLu8ttNtjc3SxOxVG8tfuqSrfO5VBtYlgASAaTk7I7CimxuJI1kXOGAYZ96dQSmmroKKK88+Mnx7+F/wAB9JsdV+JHiW3086pcpaWNr5iefcMWVWZUZh8ibgXckKoIyRkZV0rLuVZs9DoqvYX9jqtjb6npd7BeWd3Ek9vcW8gkimjYAq6MpIZSCCCDgg1YqmmnZkppq6Ciue+IHjEfD/wdqvjOTw7qutw6Rbtd3FnpZt/tJhQZkdRPLEh2qCxG/JCkKGOAeCT9pHSNNs9I1rx78NvGngrQtckt4rTWtXjsJrIPPjyRM9ldXDW4csoDzKi5YAsDSj7z5Vvp+O339O70Q5e6rvz/AA3+7r2PXqKqx3c76jNZNplykMcMcq3jNF5MrMWBjUBzJuUKCSyBcOuGY7guF8S/iFoXwp8Dax8QfEtvqM2maJbm5uU0+0e5m2DqQi9h1LMQqjJYgAmhu2o0nJ2R09FRWtwl3bRXUYYJMiyKG6gEZGawviF450b4aeCtY8e+IbfUJtN0O1e8uksLR7mfy16lY0GTjqScKoBZiFBIU2qabl0FTXtbKGt9joqKr6dfRanp9rqVurrFdwpOgcAMFZQRnHfBrD8afETwd8PYba68Y6s2nW10zD7Q1rNJDAq43SzyIjLbxLuUGWUpGCygsCQDUlyO0hRamrx1R0lFVdL1Ox1rTbbV9LuBPZ3kSzwSgECSNhlWGcHBBBHsatUmraMad9UFFFVdU1Oy0bTrnVtRlaO2tImmlZY2kYKoycKoLMfRVBJPABNJtJXYJX0RaornfB3xA8IePoLi48Jayt99iZY7yMwyRS2kpBPkzxyKrwzADLROFkUFdyjcM9FVNNbhe4UUUUgCiiigAorkfih4ku/DfhaaTTINelvboiKM6HYRXl5BH1lnSKYiM+WgZvmDZO0BJGZY36m1ljmtoZobjz45I1ZJcg+YCOG44568cULVXB6WJaKK5T4pfEnQPhF4E1b4h+J7XU7jTNGh8+4j06za5nK5xwo4A55ZiqqOWYDmgaTk7I6uiq8908VjJeW9nNdOsRlS3iKCSUgZCKXZVDHoNzAZPJA5rkfiB4suvD9poV9Db+Io3kvoZby202ztroxWnAna6DtxCgcbmgYyBtpUOoZSdben4/5dexKfMrr+v+H6dztqKQEMAykEHkEVHdXdrY20l5e3MVvBCpeSWVwiIo6kk8AUDJaK5Lw/8TPD/iTx/wCKPhxYWuqR6p4Sgsbi+kubNoYJFuvN8vyWbBlA8l8sBtzwGJDAWfFXji08KX2mWc+iavfrfzLHPcWNuskWnRFgguLklgVi3soyoZgNzFdiSOgtbLvt8wel0+h0lFFFABRUV1dW1lbS3t7cRW9vAjSyyyuESNFGWZmPAAAJJNRNeTDUYbNNMuZLeWB5jeq0XkxspUCNgX8wswYkFUK4Rssp2hgC1RWb4j16y8L6BqPiPUYbuW10y2kupktLZ7iZkRSxCRxgs7YHAAzVbwP4u0zx/wCDNC8daLFcR6f4h0221S1S5QLKsM8ayIHCkgNhhkAkZ7mha3t0t+N7ffZ/cD0t5/p/w6NuiuSk+Jnh+P4pQfCI2uqf21caJNryzGzZbP7PFNFEyiZsB5N0y/Km7A+8VyoNnxp8RPB3w9htrrxjqzadbXTMPtDWs0kMCrjdLPIiMtvEu5QZZSkYLKCwJAJ0Uuj/AM2vzTQ7O9v62v8AlqdJRVXS9Tsda0221fS7gT2d5Es8EoBAkjYZVhnBwQQR7GrVDVtGJO+qCisjwv4iTxTpQ1iHSr+wgknmjgW9VFeeNJCqzqEZv3cgG9N2GKspKrnFZVz8SvD9r8TrH4TSW2p/21qGkXGtxS/Y2FobeGWONx5xwrPulT5V3EAgttyuRatJdf8AK/5K4bJvt/nb8zrKKKKACisfQfEaa5d6vYnSdQ0+fRr42Ui3iIvnjYjpPEUZg0TK4wcg5VlYKykDYo8wCiiigAooooAKK88+Mnx7+F/wH0mx1X4keJbfTzqlylpY2vmJ59wxZVZlRmHyJuBdyQqgjJGRmz4n8cQG/wDCsGhXmrT6fq1zDdT6ro1tb3dolo4Pk+fK5OyGZyiiSJXbGTlFzIove272+YS93ftf5f1p6ndUUUUAFFZ3iHW7fw3oV/r91bXNzFp9vJcGC1j3zTbVJEca5G52OFUZGSQKt2U8l1ZwXU1nNaSTRrI9vMUMkJIyUbYzLuHQ7WIyOCRzQBNRUc88NtDJc3MyRQxKXkkdgqooGSSTwAB3qA30pvra2h064mtriF5TexvF5EZBXajAuHJcMSpVWXCNkr8oYAt0VzfhzxxaeI9a1XRY9E1ewbTWBgub23VINRi3MpmtmDEuiurKdwVvutgpJG7dJR0uHWwUVkR+Ikl8VzeFYtJ1B2t7FL6a/CILSMu7IkO4tvMp2O2ApAUAsRuUNlfE/wCJWgfCXwjP408TWuqXFjbzQwMmn2bXEm6VwikgYVFywy7lVHGTkgEWtvP/ADt+YPS9+n+V/wAjrKKK5P4k/E3wx8LfB+ueNPERvLi08PWgvr63063NzdJCxYK/lLyFJV/nbagCMSwCkgbsNJydkdZRVZbzzdOGoW9tLNvh86OFdod8rkKNxCgnpyQM9SOtcl8RPFl7ovhm0ltbLxHbXmoyQ+b/AGVZW15d6dBuVp5nR2MW2NSQxXzeWGxJDgEejs/6/rr26kpqSTXX+v67nbUVBDe2c072kN5DJPFGkrxrIC6o+4I5A5AYo+D0O046Gsfxn420LwL4d1fxLrLXM0OiWL6jdW9jA1zdeQucssKAsRwecYGCSQASFOSgm5aJFRTm0o9TforN8Na9Z+KvDmleJ9OjmjtdYsoL+BJlAkWOWMOoYAkBsMM4JGe5rSq5RcJOMt0RGSnFSjswooqI3dqLpbE3MQuXjMqwlxvKAgFgvXALKCemSPWpKJaKKKACiiigAoorIv8AxA2maVqWq3uiaii2DukUCiKSW9xjZ5Ko5zvYhVDlWz1AGDSbsBr0Vk+FvEMXinQrXW49Mv8ATWnUiWxv41jubWVSVeKVVZlDKwIJVmU9VZlIJ1SQASTgDqab03EnfYWisOXxZZnWdF0fT7K71JNat5rxL2z8t7W3t41QiSSQuOHMiKmwMWJJxtVmG5RYYUVh/wBpXv8Az2/8dH+FH9pXv/Pb/wAdH+FAG5RWH/aV7/z2/wDHR/hR/aV7/wA9v/HR/hQBuUVh/wBpXv8Az2/8dH+FH9pXv/Pb/wAdH+FAG5RWH/aV7/z2/wDHR/hR/aV7/wA9v/HR/hQBuV5v+0NdWtj8Kr+9vbmK3t7fUdJlmmlcIkaLqNsWZmPAAAJJPAFdZ/aV7/z2/wDHR/hR/aV7/wA9v/HR/hW2Gq/V68KzV+WSdu9mnb8BSXMmjy/4ufEzTtd8MaRf/DvxroGp6EdbW18QX9n4pNjbW0H2eV1WbULRZXtA0ohBYAE7gu5Q2a4nVvGOtN4B8I6Zrfiae4udSi1eSyvoPFt/pdrcxxThLZBdpapdX1yI3URoEVZwryHflWr6G/tK9/57f+Oj/Cj+0r3/AJ7f+Oj/AAr0aOZUaMIwjS2bd+bXZrdJapu91bRJdLnLLD1JT53LpbbTe/3W0ad/0PniXXfE+veCtb8XXvi/X0v9L+Eel6xB9l1Se2jF/Pb33mXDRxMqNJ8g6g4IUgAqpHq3w3t73Q/iH4q8LHX9Y1Kxi0jRtSQalfy3bR3E5u0mZGkJKK3kRny1IRTnaFBxXY/2le/89v8Ax0f4Uf2le/8APb/x0f4VOJzNV4zhGFk+l9tU+3k/vJp4Rw5HzXcfx91L9L/M8N0nT9X13WfDzX/jnxaI/EHivxTpV7FBrlzChs7eW8aGJNjjyijQJiSPbJtym7ZhRgXnjfxDN4R0y+8ReOdbsNUHgTT73wl9nvpIn1jXGaYSo0aELeyZW0BhfeNsrNs5LD6R/tK9/wCe3/jo/wAKP7Svf+e3/jo/wrWObpSvKndaW121k9NOqaT01St2s3hfid93f8U7b7ad1ueKeK7zxpBbfE3xNpms6q1/p+u6ZpYgbWbmCzsLCS3057x1Cb1hwskrGdYmeMb2XGWz237P+qapqvhzWJbnX7HVtOi1aSPS5bPWrrWI47fyoi0Yv7mGJroCQyESDeBu2byUIHa/2le/89v/AB0f4Uf2le/89v8Ax0f4VhUzCNTDOg4a6a32sorbbo2uq5pa6u9LDONRVFLa+ne9+u/VJ9HZaaI3KKw/7Svf+e3/AI6P8KP7Svf+e3/jo/wrzDqNyisP+0r3/nt/46P8KP7Svf8Ant/46P8ACgDcorD/ALSvf+e3/jo/wo/tK9/57f8Ajo/woA3KKw/7Svf+e3/jo/wo/tK9/wCe3/jo/wAKANyisP8AtK9/57f+Oj/Cj+0r3/nt/wCOj/CgDcorD/tK9/57f+Oj/Cj+0r3/AJ7f+Oj/AAoA3KKw/wC0r3/nt/46P8KP7Svf+e3/AI6P8KAPCvinrWgaz+1j4I8HWHxobwfrieEtZgZdLudNe9eWW5054rZor2CdQZEjkkUBA7CIlTgMDy3gzTPD3jf4s/HH4TwftBarqniK907R0tdWtdctbLV4Li3iuFfb/ZqW4IgkZFkTZxuCyZzivp7+0r3/AJ7f+Oj/AAo/tK9/57f+Oj/Cp5b01TfTm/GTlp2tfp+Go23zua8vwSTv3vb/AIc86+Bsuo+M4rTxtrsXiDTdQ0HTU8KXWnXGrXz2zX9s7LeTGKSQx3H7wBEuHVpGCsSxBFU/H1kng74tWmpzar4rmsPiRptx4ajtk8Q6j9ls9V2h4nhgWXZbGSFJiZYwhjNvlSGkct6Pp3/Eptfsen/uofMklI+8S8jl3Yk5JJZmJJ7mrX9pXv8Az2/8dH+FXJ80lJ+d/nfm++7tvbTexMfcTS+Xy+H7rK+19drnzv8AEDVdM0HxT4o8B+NfiV4q8InRdEs3+HcyeJL2OXVJRC/muGMhOqXQuAqNbzecSojIT94xPAeKvibrmfivafEL41XukeJNC+Fui68NJs/Ea2C6R4g8m482OJYDG5/fG0zHIX3m4jVgytGo+utQjfU5bKa5u7xGsLgXMQt7uWBWcKy4kWNlEqYY/JIGTODjIBF3+0r3/nt/46P8Kiz5ZK+r69tHquz1178qtbYuLjGUXbRW072cW0/L3bLtzPR9fkT45/E2w8SzLZRfG3+zX8QeDtNuPDWo6f8AEGHw7Z6ZeyvOJb24xdQG9hYqgPlC4KeWVEaFgzfQ3xb1bwp4O/Zy8S3N94ototIj8LXFrb6jqGqNMtwZLZkh/wBIndmmeRmUKWdmcsOWJ56W0s4rHUNS1S3kuBc6s0bXTPcSOp2IEUIrMViAA6IFBJZj8zEmxYO2l2UGnWJ8q3t0EcaY3YUepOST6kkk9TTrxValOmtOa/430+V7J/eKg3RnCb15bfgl+dr/AJHhngbwvp3iTw14Z/aG8Y/F3w5rmh+EvB91b6F/ZlmllYaeJbdY7ua5uHuJvNlUReUTmJUKvlA2ceafBb4o+FPBehfBRbD4n3lydZ+Fmo/2jo9trouGkubOK2FultZu5ijuVZLyNdiBnaJ1feUbH2N/aV7/AM9v/HR/hR/aV7/z2/8AHR/hV1ZOo5uOnN+Hx/frO/y+6aUVTUE9eX8fh/8AkT4e1v4o6l4d+H/j7VdH+PN7p9rq3w1h8RaNIviqbUpo9SS4eNkS7vWZTM7GOKSO1jgVGYKqK+1q95+E/wAQfDVx+0DrHg/RPisNfttW8FaNrsdnP4h+3hrx5LjzZYEZ2EQaA2ztHEFj2ujhQGBPtH9pXv8Az2/8dH+FH9pXv/Pb/wAdH+FEWk/v+581l8rq3+FfJOLaa9PvXJd/Plf/AIE/n8sfGj4i2Vh48+POkXXxz1Gxbw34D0/W9H0+DxItj/ZmqL9qAWNYGjdsv9i3RyF95uI1cMrRqLR+MF3b+NfEOn/Cz4lr4m1nW/hUfElhYNrH9p+drSFijW1sZCiExHcYIQiMFB296+nf7Svf+e3/AI6P8KP7Svf+e3/jo/wqIqy+T/FSX5yi9/sLXZq5Pmd/NP7nB2/8lkv+3353+MvF3i6+8K/CDxj4z0T9smz1SGcadsttIluYpbG9N0nmJJNqF/ey2zyRO4a2UwkCElFUJJnU+KvxN8K6FF8c7bw98e75ZvDnh7TvE/h+JPGkjtFqUscuTEfO3SRM5tB9my0GZ0Aj/eKK+uf7Svf+e3/jo/wo/tK9/wCe3/jo/wAKpvSy+X4flZW7WXZExVnd67X8/wDh1e/e77soXXxL8DaH8Prf4leI/GWjWXh17KG7bV5byNbR1kA2MkmdrbiwChSdxIAySK+Zh458C/B34laP+0VqusaDa/Db4q3U0VogvcnS7yVE26oibyp+1LEBceWgMX7ssf8AXE/VH9pXv/Pb/wAdH+FH9pXv/Pb/AMdH+FDf7z2kf6T3T736dE9bNpWUY2pqm3fT8Vs/l177XSbv8r/E74pxXPxLn8UeEfiXfWEfh7xd4WtLmKbxFcNb3WlXsloJJYLGF0tFsXjuCftk6zs8nmqpj2xmu+PhXVdF+JWv/CC413xxdaT48ktvEWlamfE2pvJp1rbOv2+0juPP326h/J2hGUsL3B3LFge1f2le/wDPb/x0f4VVPOpLq7c3aQG2WQ87YywZlA6DJVSSBk7VznAwQtFKPZv8o6f+BRUvm++tSbk3LrZW8rN6/c2vuOP/AGhfEd34U8KaC76pf6T4cutetLLxNq9pcPFNp2lsshaUzr88KtIsMbzAhkWVmDKRvX571DXtN0D/AITjXfDHjbxHFpfh74o+EtSl1pdUvltpdElt9Nglae8LeXeweUJNxleT5MSN94Ofr7+0r3/nt/46P8KhvLi4vrSeynuZljuI2idoZGhkCsMEq6EMjc8MpBB5BBpU26cnNau6f3ODs/K8P/JmU2muXZWt/wCla+tn+C7Hxj8UfGet6VH8aPFujfH/AMT6Fo2ha1YpokRvLrybj7fHp8sghvbp3heL5Lho4YFVo1eRlcRyBa7rxF8UNM0nUfjX4a8FfG5HNlpGia7Z/afEn2t7cTuwvPImkdzaxyIbdd4xDbm4STCKa+k7GafT7K3sLe5neK2iWFGnlaaQqowC8khLu3HLMSxPJJNV9Ytk163itNTeZ4obmG7QRTPCfMicOhJjKlgGUHacqccg0WXKoLayXysl+avbZ7eYrty53vv89/1avv8AkeQ/srXvh3X/ABB438TeHfiJf6xp9zNax6dol98Qz4muNJtxEBIZfLvbqGPzZldkO9n2ggsAdi+Q/tBxeEPC13+0/da34mvbLUtR8M6d/Z1teeILowzJPburFbZ5TER5w2JlPkYlI9u4g/YW5jqA1UsTdLCbdXJztjLBiAOgyQuSBk7RnoKs/wBpXv8Az2/8dH+FD1s10Vv69d38/UKb5Jc3nc+Svid42sbiH4y+Ffhz8Y9Y1G8j+HumeLtIi03xdcS3Md6PtUks1oYpd6RtCLR2hixDtkQ7AH50PFvjDxf4g+Kni7xD8E/iPrmqWln4CtfFGnWNh9t1Kw1K+WO/t8W8hlNnGMNCxhCHzpYkxh45DX1L/aV7/wA9v/HR/hVLR430PT4tMsru8khiLFWvLuW7lO5ix3SzM0jck4yxwMAYAApt9vP8br8Pd/8AAfSyj7qt6L/0i/38r/8AAn8+S+Cd/wDDPUZ7+/8Ahx8XdX8YR3dvA97aXfiGTVksZ1zuZhKXktJn3gNAWRR5fyxLtavEvjh4x069t/iZbeNvFOtWHiXQNb05dF8PRXk6x3GhieyYXMVih2XgdzLum2O6MNgZMYP1P/aV7/z2/wDHR/hR/aV7/wA9v/HR/hSesuZdrfindelrejaElaPK+6+enX139Un6/NnxK+JEq6r8RZ9a8ca74a8aaNHHefDPSY7+6s01mA2MUkKx6flV1GSS68+KWJ45JI/lUCM4NcR4m8YXvhl/i74V8XftDaydX8K/DTS9atLf/hJfsMmn63tutyIIpBKf3hswY5ZJS/nxq5kDRgfZX9pXv/Pb/wAdH+FH9pXv/Pb/AMdH+FS17vKu1vnZq/rrdvq1pYuMrSUpK+qb89U7emjSXRN3uef/ABG+IHhWf9mHXfHGoeL9I/szUvCU5TU2vIlt55prZkRUkzsLPIwVVByWIUDPFeWfEv4ofD/4pfszH4O/DDxFo/jnxf4q8PWmh2ulaJdx3z2k0kcaGe6MRYW0cPLs8pUApjk4FfSf9pXv/Pb/AMdH+FH9pXv/AD2/8dH+FVNRqSqNr3Z208lzaX8+ZkU+anGnZ6wvr3b5df8AyU+SfjB8UJ/A5+O/hGL9oS6sdV8OeAdDvNKiXVbSKayv1F0ksUCFMq0p+x7+DLm5jw67o8Z3xl+Kngix0L4yeF4PjNbanZa38JbPVILa+8TLdrJqVwLlCbZXkIjMsb2h8qEKh8yNgnzgn7H/ALSvf+e3/jo/wo/tK9/57f8Ajo/wpybm25bvf7mv1T9UnuOFoW5dla3ycP0i16SfoeK/CPx94Wf4+6t4K0D4pLrtpqngnRdchsZfEH28fa3e482S3jZ2EStAbZzHEFj2sjhQGBPMftG+JLW+uPi74X8a+LNU0W5svBVxJ4M0uHUZraDVkewnN1KIUIW+cPlHjcSCJERwqFi5+kf7Svf+e3/jo/wo/tK9/wCe3/jo/wAKmsvbR5f8X43t9yaS8l00tWHl7Caktbcv4KKf3tNvzfXr8neMPGC6ZafEu2HjnxVpK698JdN1/wAMWb6xqNlcjULeK8M0llAzrLAy+VamWOJVG3mRdrMTs6f4hOn3PhzSPjp8XfEGk+Ftc8OHW9M19tQvvDUc2sTXDtJavI8wmjMUJh8q2mkZXDSHa21VT6Y/tK9/57f+Oj/Cj+0r3/nt/wCOj/CrlLmm59//ALb8uZWfRxTXlnGPLTVPt/lBfjyu66qT9T5G8IeLvFC+OvhhpHxh+OOt2LeNdI8Q3+p6LcamNGZYI1ijsptqstxA0sccswIdAH8zy0i2stV4vjTo+o/CH4Z6n4j+LV7quiudc07Uhp3jeHRdQu7iCUJayPqUl1bKzRxshaFp1eUTLLtlCEV9g/2le/8APb/x0f4VQe2jfXI/ETyTm+htXs0bz38tYmYMw8rPl5JVfm27uAM4GKzkuZKL2/4e3ra9r6W3WuhcXyvmX9X39P12fc5f9ny1fSvgP4e+0fEOPxZeDTTLe+IItbl1uKe6wfNdLiSSQyKrAjCkLlSFVRwPDtL+I/xC0zwH4s8P6fr0t1ruiRaN/aviGz1m78Q2MNrPef6ZdPbO0N5Y3IhkkkktQ6+XGq+UVCDH0/ZMdPEwtCUNxM1xKT8zPI3UknJ6AADoAABgACrP9pXv/Pb/AMdH+FXN883N7O2nT09Olla636WS92KS+/7vlf1vZ+V7+c/s2QzQ6FrBg+OmmfE3SpruOWxudN+0zwaflMSQC7uL28lmJZd5V5y0ZbGArIBzHgTV/DXi7xfeW3jr4qeIdJ+IkGtarYXPhWDxHPbebp/nTRWwj09Wx5P2doZlu4kWTI3GYAMo9t/tK9/57f8Ajo/wo/tK9/57f+Oj/CiVpyu9rW/L+ttfvukrRst73/P/ADvvuvS3yf4F+IwtdK+D0Gt/E/xQNVsNS8ReH/FEg1S7vGsysV35Z1FGMkavGVhdZLpTsUbidgY1F8Fvi7pDJ8C9a1T47XGqat4pvtb0TVUv/EwlivVX7Q1ur228RCYS/ZlV1RZD5qJkqyrX1r/aV7/z2/8AHR/hTJr26nhkgkncLIpRih2NgjHDLgg+4ORSu9W9X93e/e17v7+ouRbLRf1bttZfd0PlL4MeJLDxt8YvC63/AMZryfWNLbVDrdq/xJ3QeILrzP8ARja6NDel7cRqjs8E1tEEB2skjDevsfxw8RaXpvjTwzonxE8YX/hLwDqOnag9xq9trU2jxnVEeD7NBNfRPG0IMbXDIvmKsjJg7sBT3NppdnZaVp2iQLJ9i0kQi1jkmeQr5WPL3MxLSYwD85PIB6jNan9pXv8Az2/8dH+FFklGPRX+d1vbo9dOzS9Cr3k5d/w+fVd+93sfLv7QXi77No//AAjPhL4o+Jk1XRfh/d69o2r3Ov3Nr/askHmBZIYLLyDqVwRDucuxgRHjk8qUO1VNd8eWWo+LviBF4p+O/iOyhuvB/hzV/CS6frX2Uf2nPDekR2UdtsF27tEhFu3m+bkhlcKoT6t/tK9/57f+Oj/Csax0HSdN8Var42srXy9a1u1tbO/ufMY+dDbGUwrsJ2LtM8vKgE7uScDCteMot79eq1k7rs9Y6/3U/SrpWaW1tOj+DR+Xuy0/vW8zzb9ovxZ4u8M/sf6z4p1vxjP4O8Ww+HLeaa7sriK3kGpGNN0EbMCAXk3JhMPz8rA4NeM/HX4o+BbPw78cvCFp8ZLXVLHVfh1perWVre+JVvA99ctcK7WoeRtgkjazbyosR/vI2VBvGfsj+0r3/nt/46P8KP7Svf8Ant/46P8ACrlLmlKSVrt/j0/X5CpP2cYx3cba+acXf7k1836Hyp48+LXhzw63xn0rwp+0FLbhfhzp3ibS5x4miupItQcXRLWhmMixLMpsR5cIVQJ4zGEaRWqz4+8Y6x4413RrWH9pDRfh9od34Z0zUPDGs3BvGj1S8fzVuHhng1G2t7qVGWEG2nScEMp2YZs/UX9pXv8Az2/8dH+FH9pXv/Pb/wAdH+FTpe/p8rc233r7vuS0SS6fjdQWv/gLf/bz87/KHxG8U6l4UsfjZoN98RfFMeswT6F4i8O28Gr6jHeGGSGAXEtrbiQypbG4M4aFcxIWCFRhRXq/7XdtZeI/2d9Q1QXWpWtpFd6PqLyx3lzprx23263MzTbWjdVWFpGZZMbSu7AZQR6x/aV7/wA9v/HR/hR/aV7/AM9v/HR/hSevyt6ad16JX22+4j7sk/6+/wC/vv63+OfiJ4v8A6R4o+O114e+LVzpl34a+Hnh+60iaDxVNHeNd24vvJMsrS+fckPPbKySs6ubmMOrF0rr/GfxL0zxNqPiybXvirqnh+8XRLPUfhnNo2ty29trRez3mW3ihbytTmN1uja3dZsKI8IN5Zvpf+0r3/nt/wCOj/Cj+0r3/nt/46P8KJLnTTe/XqnrqvPbXXb0tSklJSt/k1aKs/L3Xp/efz+OfGnxN1WGb41Q+NPjffaZ4h8NeANC1y10yz8SLZppWueTcCaKGOAoXUTtaq0Um8OZ41cOGjAv/Hn4kab4k1q50yD43rpX9u+G9JufC2qWPxDi8PWOmSyvKZ7q4RbuBr6JwqfNEs5GCgWM/Ofrf+0r3/nt/wCOj/Cs60s4rG71O/tpLgT6vIst0zXEj5ZY1jGwMxEQCqOE2jOWxkkmpPmd7Le9unX/ADWu+nXpCVklfpa/X7P/AMi9LW957Hnn7Uug2l7+yX4303SbzUbqC08MSzWs8Oq3LyzJFFuVnn8wyTgqMtvd/MGd27JzwXiH4j+DvCnj2Pwro37QN5pmj3fwv1O9sEu/Ecdw0E6TRvHeRS3nmSTSNGJnWSZpQY4yY8ICT9FWMr6bZQafYkRW9tGsUSAA7UUYAyeTwOpqf+0r3/nt/wCOj/CpqLn5rPe/4xlG781zJ/Lzuqi7KKa+H/5KL+73bfP7/kHwP8ZvC9hpfw4v9f8Ajmt1L4t+EOoXeux6r4oE0Mt/BHaqj+VJIUhmDC+RigVnMUu/cyMRr/s2ePfCulav8CvD+mfFNbk+KPheyXmky+IPPge8tRZRwrFbFykMq7b2MiNVZvJk37mjYj6n/tK9/wCe3/jo/wAKP7Svf+e3/jo/wrb2i55Ttu9vL95p8vaaf4Vp2m3uqPZf/I6/+S/ieBfGDW/Acv7UOj6B4n+IEOg+X8Ndde5Nvr39mXUY+1Wcynzo3SWL93BNLlWUlYXJyquK5D4bfEq28Q3vwu8Q+Jfipqk+neNvhXf6bfSxeI7lIrzXYJLIFYkikCpqAVrj/UhZyQ3ccfVn9pXv/Pb/AMdH+FH9pXv/AD2/8dH+FYpWhyeT/H2n/wAs++KZbleXMvL8OX/5H7m0fIfwe1rxHo1r8EfiH8Q/i94on0/xhb32naq2q3+o2Fmso02OK2geO4mKyTtLDIyzjBlkZnjA3AV7z+zF4hl1z4NRPfavr1xLp2pavYvea19qa58uO9m8pjLdjfKFiMY3ksPlwTlSB6H/AGle/wDPb/x0f4Uf2le/89v/AB0f4VdSXO5dL7eX+drv7/W8JWaf9dv8vu9LfKXgD4t6X4j8E+FYvG/xovbrwQ2veLLDXfFUPiI2cn2qG/c6XDdX9q0RtY5LZmkXY0SvthUYRgj6/iPWvhg3xu+HfhnUfjNPcafD8PPEYfVp/EgtL+4g+0WbJK13EYpMFLaeRZkK71t3bcyhyfpb+0r3/nt/46P8KP7Svf8Ant/46P8ACperv6/jGUfw5tPJJeY3rf8Ar7Sl+lvx8jzz9nLxHb/F39m3wpfan4rn1qfUdEjstT1Cy1R47r7QE2S5uIHWSOYHqysrhucg81zXgJ47Pw5qei63qnjq81f4OnVYb6dNfv57nUWdTNbSOJJSl68lsySrHMHSJ3VVCjivaP7Svf8Ant/46P8ACj+0r3/nt/46P8KKt6jk1pdfc+j+WunmODUbJrRP8Oq+Z88/s0eLp7z4ltYw/EWXWtG8SeDLTXbOzn8RXeslLlbh452FzcuQ0oBUSpbxwxRnC+WCMnnvjR8RbKw8efHnSLr456jYt4b8B6frej6fB4kWx/szVF+1ALGsDRu2X+xbo5C+83EauGVo1H1P/aV7/wA9v/HR/hR/aV7/AM9v/HR/hRP3lZaW5vxba/8AAU0l6K1gpvkleWusX93Lf/wKzv6vc+YZPjf4c0Pxl4j/ALJ+Kmp67a6p8KT4nmttM15L27bUIyxMlhFIzxQSeSS/lxxiPChyhwTXnvin4n6p4Q8I/Em3svj9Pp9m2keFdd0Ca18Uz6hlrm6uYrqKC/1B5JbhCsaF2hESgqAEjw+77g/tK9/57f8Ajo/wo/tK9/57f+Oj/Cq5l0X/AA3NKSXyuoryj2dlmovl5W+338sVf58rb/xP1fzL4i+KGmaTqPxr8NeCvjcjmy0jRNds/tPiT7W9uJ3YXnkTSO5tY5ENuu8YhtzcJJhFNdb+yte+Hdf8QeN/E3h34iX+safczWsenaJffEM+JrjSbcRASGXy726hj82ZXZDvZ9oILAHYvr2sWya9bxWmpvM8UNzDdoIpnhPmROHQkxlSwDKDtOVOOQam3MdQGqlibpYTbq5OdsZYMQB0GSFyQMnaM9BSjZO/lb+vyt0Wq3sU1dW87/1+d+/pc+Yfjh4x069t/iZbeNvFOtWHiXQNb05dF8PRXk6x3GhieyYXMVih2XgdzLum2O6MNgZMYOr4v17xZ4l+MmoW95+0BYfDmbT9QsZvC+kX2nagt1q2ntbwSt5Nv/aEEF6ZJDcRMj2ks0ZBA2nZj6S/tK9/57f+Oj/Cj+0r3/nt/wCOj/ClTXs3F72S/C2vq7a7rWWmujl7yku9/wDhvRffpHXTX4+1H4u6TpafEHxDqH7Q15Nd+FfjBpVjp7TeJ44oYdOnexW4geCJkhkg2C/XbIjBfs8rDDpI5+i/jx4ln0bw14evhrF1p3hW+1y2g8S6vYXDQvZ6U8Up80TxkNBG0wt0eZSCkcjMGTG9e2/tK9/57f8Ajo/wo/tK9/57f+Oj/ChaU4w7cvztGKd/Xlu/V7lOV5OS683yu21b/DfT0R89eM9d8EjTPBngXwf8YfEOp6V4j1HUjpuvT+MrsWe9YkdLb7faut1fuDKBDALkGTbKHlYxhKwPBXxItvF3gv4cw/Gn4tan4e0LVPBUbxa/b+IZNG+1eIEmMU8c93G6YnjQRlIJHIctNvSQp8v1J/aV7/z2/wDHR/hR/aV7/wA9v/HR/hSS1u/60a+/W997pPoK+ll/Wt38nazW1r2tc8z/AGj9MXXv2T/G1tp+p6tqJ/4RG5ntrtbiS3ubopblleQxeXu34yybQjAkFdp215zdfESHwv8AELw54Y+FvxQuNYk1H4V63e6DoF/rpvkvNTjlt3s5VaZmnuGlAudjPI6mOJvL2qGz9Jf2le/89v8Ax0f4Uf2le/8APb/x0f4U3q2+9/xjKP4cya7W+4i1FR0+H/OL/wDbbPumfGmueLNZ0P4L/Ejx7pX7X9reXA8LSzvp+mpdQXem6uHQxiVr+/vGsZXYtB9mjSDcXPlqrJkex/Cf4g+Grj9oHWPB+ifFYa/bat4K0bXY7OfxD9vDXjyXHmywIzsIg0BtnaOILHtdHCgMCfW7CN9Nnvbm3u7x31Cf7TKLi7lnVX2KuI1kZlhTCj5Iwq5y2MsSbv8AaV7/AM9v/HR/hVKSTTt8vk9PRN3X+FbaWhxvGzevf5xd/VqLT/xP5+E/Ez4m694f+MXj3wx4L8eSal4jj+HDalo3hj7RBI0OoJJKSYLYANJMY1WTa+9iCMYQ4rjPjL4o+Ddv+zz421Pwh8db3XodUi0uO4g1PxQdSSzuxdxsf9ezvazupYtb7lUCElYl2PX1T/aV7/z2/wDHR/hR/aV7/wA9v/HR/hURXLFR7f8AyUpfql8k+1qn77b72/CMV+jfza738o+D3jjwxcfHL4jeAdB+Jg8QW8djpGt2llPr51GSJ50l+0vBvdmSLm1YomI081NqqHAPinx0h8IeFtQ/akvNb8S3tlqF/wCELT+z7e98QXRgmS4s5YyVt3lMRBnxHHlPlZtke3ftP2F/aV7/AM9v/HR/hR/aV7/z2/8AHR/hRJc23a3y8u3QcHyy5nrqn/X4nyzrvxW8L6DqvxL0Xw78f5LaGb4X6f4js5x4miumg1A/aSZLUTNJHD5kX2QmOJVXEqMqqWVqb4w8aax46k8L2y/tHaN4A0C/8I6Ze6Br91LdtHqWqMZkuvLuYNRtYZ5oysGbe4E6ktnyz8+fqj+0r3/nt/46P8KP7Svf+e3/AI6P8Kq9233t8rOb0/8AAkl25V5WlLlSS6K34QX48jb/AMT87+H/AAY0fTdO/aS+JE+qeItWvNdu9K0G7hSXUr2OK5iktW8+4+wPK0caeapChl/dFiiFckHkvi3F4R8M/Gf4ya54l8S32my3Xwvt59PjuvEF1HazMRqUM3+jmXyWRSYFAZNiSSqVCyS5b6d/tK9/57f+Oj/Cj+0r3/nt/wCOj/Cs60Paxcdrpr5NNfr8/LpdF+yffWL+5p699v8Ah+vyNoHizQbix0jwP4S+LuoXV94q+DD3sGn2XiybzTqtrHCLdrNIpQbeUKk4ZIAm8QuWVtrGpE8Z+LvGuu+AL34VfE/Wr+/ufhqdSuoIJ7+/stR1axMEiW8jpL9ntpXkWSKZ5FZmVmjYb2Qj61/tK9/57f8Ajo/wqlpUb6PDNBaXl7Is9xLcsbq7luWDyMWYK0rMUQE/KikIo4UAcVrUk6k5T2vd+jbqW+72i/8AAF02xp01ThGO9rLyaSp3+/k/8mevfz74Cav8Ptcmj1fwt8Xtf8Sa1eaTEdd0fUNdkvTZ3YKmSSa1kydPn3MUMKCGPqBFlcjy74/ppHhf43eNfFt/8Q9c8JXo+FpvNGvIPEU1un22Ke5VwkDuYGXaYAVaMqrSK67ZWD19P/2le/8APb/x0f4Uf2le/wDPb/x0f4VnWXtXeOnxfLmjJadrX09LG1F+yTT1vy79bSi9fXls/Vs+dT4k07Svh98KNY1/x7r8fgbxharN4w8TDxVefub4WKLAj3gm3WMDzrIHMLxKJUVTjewbmv8AhPNZ03xR8NtB1j426pD4Y1f4g6rpOiPNrKRTa9oB09zDLJOwE84W7IginD/OHibcztHJX1f/AGle/wDPb/x0f4Uf2le/89v/AB0f4VrKalVlUto3t0tdP71aydtE2rdTGMHGkqd9UrX63s1f53u13S1PkeH4x6EfhVZmb4wXOq+HtH+I2taNffZvGqWeoXumI141lD/a0tzEUIVYZFaS5jaZECiRs7W9x/ZZs7f/AIVGlx/wsKXxhJqGoX08t/8A8JXLrrQo0z+TbG6M8qiSKAwo4iYJvVmGSSzdxd2sd7q1hrdxJObvTUmS3KzusYEoUOWiUhHOFADMpKgttI3Nma1Js57q5tyVlvZBLO5O4swUKOucABRwMDrxyamLtFxet0k/OyS173td31uaT96XNHRXbt2u21b0Tt2sttjyvwP4etbLxjrnwU1PXPG1zLousxeLbK9ufFmqyzS6XMmII2uGn3tGs6Sw/Z2Yo6w72VmYk+YH4q6trPgHVtP0b4428+m23xI1PSfEPie8nkuv7L0spObVpnsLi0e1haVIkWaOSJVznON2fqz+0r3/AJ7f+Oj/AAqG7uLm9tJrKa5mWOeNonMMhikAYYJV0wyHnhlIIPIINRZ776W166x1+6Nn6t+RV7+Wt/wkrffK67WS8z5zs9cg0Sx8J+Hfif8AtDSax8PL+DV5U8aaXqlzotrJeCS3azs31NbuSVkSKS52O103mtHtdndCG9h8a6Tba3+ztr2j6V4i1nXo38MXUVrqhvHivL4pA2yUzQeWWLlQdyYVwe6tz1VjNPp9lb2FvczvFbRLCjTytNIVUYBeSQl3bjlmJYnkkmp/7Svf+e3/AI6P8KK8fbUpUr73V+vXV92r79kr3eoUZeyqRqW2d7fdouy0277WWh8veCfHfgvwg/wL0Kx+OF1pWka14Ov/ALRbXniJZojcC1iK3CyXZdmKSGZEVmaFDEURBsIre/Z2m8C/E74NeHPFHjT4ya/rGslbu3ubqLx/e2TNsu5tokjtLmKPdtK8lN20qM7QoH0H/aV7/wA9v/HR/hR/aV7/AM9v/HR/hVV26zlJWu3fXVLVvuu9t/w0M8PH2CirvRW00b0S/S//AAdSrRRRQUFFFR3FxBaW8t1dTJFDCjSSSOcKigZJJ7ACmk27IG7askor5ruPiH8Wfjp4gvNH+FVx/YXh2yfZJqLExuw5wzOAWBYDIRBkdz3q1qPwr/aI8IQDXPDXxWvdfuLcb3sri4lbeB1CpMzI/wBDgntzgV9T/qwqLVLGYmnSqv7DvdX25mk1F+p4n9supeeHoynBfaVtfRN3Z9FUVl+FpvEM/h6wm8WWtrbau8Ia7itmLRo/oCfbGeoBzgkcnUr5ipD2c3BtOztpqvk+qPZhLnipdwoooqCgooooAKK4X44eJtb8H/C7WvEfhy9+yajafZvJm8tJNu+4jRvlcFTlWYcjvWt8NdY1HxB4A8P63q9x597fafDPPLsVd7soJOFAA57AAVl7WPtfZdbX/Q5VjIPFPCWfMoqXlZtr79Ox0lFFFanUFFFFABRRRQAUUUUAFFFFABRRS6JpOl38upTX2m2txILsKGlhVyB5MXGSOnJoAS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P8AhHPD3/QC07/wFT/CgDKorV/4Rzw9/wBALTv/AAFT/Cj/AIRzw9/0AtO/8BU/woAyqK1f+Ec8Pf8AQC07/wABU/wo/wCEc8Pf9ALTv/AVP8KAMqitX/hHPD3/AEAtO/8AAVP8K/LvC/3R+VfXcLcK/wCs3tf3vs/Z8v2ea/Nzeatax4edZ1/ZHJ7nNzX62ta3k+5+l9Ffmhhf7o/KjC/3R+VfW/8AELH/ANBf/kn/ANueF/rov+fH/k3/ANqfpfRX5oYX+6Pyowv90flR/wAQsf8A0F/+Sf8A24f66L/nx/5N/wDan6X0V+aGF/uj8qML/dH5Uf8AELH/ANBf/kn/ANuH+ui/58f+Tf8A2p+l9FfNn7GdzO9v4stGmcwRNYvHGT8qs3n7iB2ztXP0FfSdfnWe5U8kzCpgXPm5La2te6T2u+/c+ry3GrMcLHEqNua+m+za/QKKKK8k7gooooAKKKKACiiigAooooAKKKKACiiigAooooAKKKKACiiigAooooAKKKKACiiigAooooAKKKKACiiigAooooAKKKKACiiigArg/jvNdQfCLxO9mzCQ2ew7euxnUP8AhtLZ9q7yq2p6bZaxpt1pOpQLNaXsL288Z6OjAhh+RNdWBrxwuKpV5K6jKLa72aZjiaTr0Z0k7OSa+9Hmf7MVtp0Hwe0qWxC+bcTXMl0QACZRMy8/8AVAPbFUPiD47+PmjeL7/TfBXw9sdT0WHyvs11LbSu0mYkZ8lZlBw5YdB0/GuB0//hZX7Mer31tHok3iLwbdzeasseRs7BiwB8t8ABgRtbAwe419S/avutct/wCy/h34D1G61e4ASPzh5gjY9xHHkv7cr/Q/e1MoxVfM6uY4WlDE0arbTlJcseZp+9qmnHbXp0PmI4+jSwcMJXnKjUhZNJauytpo009w8MftJeMUj8XzePPD+l2p8L6e0xgtYpY3N15yRJE7NI4ALuAcDI/CsTwl4S/aG+Mmij4hT/Fe68PR3ju+n2VvJLDE6BiBlIyAqZGAW3sQMnOeei8M/s965cfCnxZY+Jbtf+Eo8YIk7mR8+S8cnnRo7DPLSDLkZHI6455TwH+0Pqnwc8MxfDn4g+AtWGqaRvhtNm2PzU3EqrbuwJwHXcCMH6/m/GlXAf2y4Uny4ZRSXJdRc1bm21t27n7F4fYfHy4enUwMI1Md7TVTUZSVJrSylpvpK2qR2HwX+NHip/8AhJvA/wASlE/iDwsjOs2ArXCLIIyr4GCQ7R4cD5lcHqMnt9L0zx14stP7dfxNJYrKSYIY2ZFIB9FIwMjvk15j8Ffhx4y8Vaj4w+KXjHT30u78TxNDY20qlCVMqSlipGVQGKNVJ5IDH0J9K0Xx3c+FNOXQNc0S5+02uUixhdwzwDn+YzkV+NZ/iYLMaEOIatSngfZycWnOKlU59Odw1vyWcU93f5+3nWHoU8XWWTwg614c6XK4xfKudQT0tz3TttsQz/FK+8I+F/EN34lhFxfaBDvQdPOYuI1ViO290GR2b8/OfC3hX4+/E/RB8Qx8T7jR3vC8thYRySRwuoJA3IhCqpI4yGJHJrtdV+HeufEHwn4pe8T7Hd63ABaJJ8oLrKkq59FLRouT2yfrwfgn4+an8MPDMPw78WeA9UbWtLDW9miAIJhklAwPPU43KGyMH6/tvhD/AGliOEva0o+0xPtZJOqk6jw+vJJqfV/ae9rN9z8h4xeGp5woVpctHkXwNqPtPtK8e3Rd7nOjxf448TfCT4q2XjjV7m7utLn0qIRTbR5EhvWEigKABygGPatvxL8UPF+jeB/hx8Lvh9cpZazr2j2s0165C+TC2UXDEELykhZ+qheOvHHaNfajqfwz+M+paxCYb+7vNJnuoyhQpM1/IXXaeRhiRg9KvfFL4Ya5rXw/+HvxE0rSZ9WtLDQbSy1K0t8+YsKEyBhgE4O9wSAdvB6dJ8RYTw2dYiOGio2hTuoaJK0W7W/O3mdHhRHB4viWiswaadKXLz6py9pU5eZNpPXo2k3ZET/Efxv8KvGGmw6F8YpfiQ877dQ0xGnuY/dI3YuCeuGQgggZXHB+ybS4F3aw3YhliE0ayCOZCjpkZwynkEZ5HY18o+DfjNoOmyWHh34DfA+T+1pJUW+NwN8hj/iUzAl+ufnchVxnb2H1jC0rRI00YjkKgugbcFbHIB4z9cV8/kzTU+WfMtNPesvRy1fmfpHHsJRnQ9rh/ZztK8m6anNXVnKFP3YpbRet11dh1FFFe2fnoUUUUAFFFFABRRRQAVc8M9dT/wCv0f8AoiKqdXPDPXU/+v0f+iIqANqiiigAooooAKKKKACiiigAooooAKKKKACiiigAooooAKKKKACiiigAooooAKKKKACiiigAooooAKKKKACiiigAooooAKKKKACiiigAooooAKKKKACiiigAooooAKKKKACiiigAooooAKKKKACiiigAooooAKKKKACiiigAooooAKKKKACiiigAooooAKxfEPim08NeU99Y3skUvCyworIG/unLAg456c9uhxtU2SOOVQssauoYMAwyMggg/UEAj3FAEVlcteWsd01rNbmRd3lTAB1HbIBOD7dfXB4r8r81+q9flLmv1jwwly/Wv+4f/t58Rxkr+w/7e/8AbR+a2/A+kWfiHxpoGgajKY7TUtTtbSdwcERySqrYPY4JrBzTo5JInWWJ2R0IZWU4II6EGv1OrKU6coxdm07Pt5nxcEoyTauj6I8W/Hbxx4N+JN58PvD2gadb+GdJvzpcXh4adGyXkIbYMkrvLSD5gQcfMODznzb47+GdH8HfFrxF4e0CIRWFvNFJDEDkR+ZCkhQeys5AHYCty3/ac8dRrb3V34e8J3+tWsIhh1270kSaigAwCJNwGR/u/XNP+KOsfD/4n+GR8TdNuLXQ/F8ckcGtaN0S9ZuPtMHqe7DrjOeRuf5LLqFbKsVSc6ChFx5JOL5uad42lLRPo0pO7vL3raHuYurTxtCajU5mnzJSVrRs7xXTtotNNDyLNGaZmjNfY+0PB5T6c/YwOf8AhMf+4f8A+3FfTFfMv7F3/M4/9w//ANuK+mq/nzjh3z6u/wDD/wCkRP1LhxWyyl/29/6Uwooor5M9sKKKKACiiigAooooAKKKKACiiigAooooAKKKKACiiigAooooAKKKKACiiigAooooAKKKKACiiigAooooAKKKKACiiigAooooAKKKKACiiigAooooAKKKKAKOuWV7qWj3thpupyaddzwPHBdxqGaFyPlbBBBwe38uteAad4i/ae8DWU3hOfwf/wAJFMHf7Lqrs1xwxJyzhhuHJwH2kcA8YFfRtFevl2arAwlSqUYVYtp2ktmtrNNP1Wxw4vBPEyU4VJQa00fR+TuvmeWfAL4Z614A0XUtS8VSq+u+ILhbm8VWDeWF3bVLDgtl3JI4+bHbJ9ToorkzDHVcyxM8VX+KXbRdkl5JWSNsLhoYOjGhT2X9fiwooorjOgKKKKACiiigAooooAKKKKACm6bqUuly3qPpd1Os9wJUeJosY8pF/icHOVPanU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H/CTH/oB6j+cH/xyqdFAFz/AISY/wDQD1H84P8A45R/wkx/6Aeo/nB/8cqnRQBc/wCEmP8A0A9R/OD/AOOUf8JMf+gHqP5wf/HKp0UAXP8AhJj/ANAPUfzg/wDjlfBn/DNPxr/6E0f+DG0/+O19z0V9BkXEeK4f9p9WjF89r8yb2va1mu55eZZTRzTl9s2uW9rW627p9j4Y/wCGafjX/wBCaP8AwY2n/wAdo/4Zp+Nf/Qmj/wAGNp/8dr7nor6D/iI+af8APun90v8A5M8v/VLBfzz++P8A8ifDH/DNPxr/AOhNH/gxtP8A47R/wzT8a/8AoTR/4MbT/wCO19z0Uf8AER80/wCfdP7pf/Jh/qlgv55/fH/5E+GP+GafjX/0Jo/8GNp/8do/4Zp+Nf8A0Jo/8GNp/wDHa+56KP8AiI+af8+6f3S/+TD/AFSwX88/vj/8ieIfsyfC/wAY/Dm38QzeL9PjspNTa1WCITxytiLzcklCQM+YMc54Ne30UV8dmmY1c2xc8ZXSUpWvbbRJdW+i7nvYPCQwNCOHp3su++ruFFFFcB1BRRRQAUUUUAFFFFABRRRQAUUUUAFFFFABRRRQAUUUUAFFFFABRRRQAUUUUAFFFFABRRRQAUUUUAFFFFABRRRQAUUUUAWv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w/7J1H0tv+/rf/ABNH9k6j6W3/AH9b/wCJrcooAw/7J1H0tv8Av63/AMTR/ZOo+lt/39b/AOJrcooAw/7J1H0tv+/rf/E0f2TqPpbf9/W/+JrcooAw/wCydR9Lb/v63/xNH9k6j6W3/f1v/ia3KKAMP+ydR9Lb/v63/wATR/ZOo+lt/wB/W/8Aia3KKAMP+ydR9Lb/AL+t/wDE0f2TqPpbf9/W/wDia3KKAMP+ydR9Lb/v63/xNH9k6j6W3/f1v/ia3KKAMP8AsnUfS2/7+t/8TR/ZOo+lt/39b/4mtyigDD/snUfS2/7+t/8AE0f2TqPpbf8Af1v/AImtyigDD/snUfS2/wC/rf8AxNH9k6j6W3/f1v8A4mtyigDD/snUfS2/7+t/8TR/ZOo+lt/39b/4mtyigDD/ALJ1H0tv+/rf/E0f2TqPpbf9/W/+JrcooAKKKKACiikOcHHXHFJuyuB5x4n+O3hfQNcufDek6B4n8V6lYELfQeHdLa8+xsRkCRsqoPsCSMEHFdD4D+Ivhv4i6fcXugyXUU1lL9nvbK8gaC6tJcZ2SxtyD7jIPODwa4j4FXdxY/BV77RdKGq+I4ZtQk1GzM6wyXOqiZzJHJI3CMTtAZuilT0rk/EPj7xM+n/EdNY+GbeBPFSeExqf2611xLqeaJWkjhO+FQFKkPg7t3HpivNli5UI+0qO94uVknbSLlpLbZPfffTZ/WPJqOInUwmHhaVOSjzOcbt8yi26btLl1uuVO2iberPoqivnvUfD3xD0TV/BV9bfF/xDLdeOZDp+qJOySW1srWxm32cJGIXURsoY7jkgnPIJ/aniD4ZL8R/C1z8TPEF5aaXZ6Zc6XqGoQDVNQglumeMxIpKea7MqhASFUsCRgHO0sZyOSnBrlbW63S5rb9Y6376HIshU4p0q0ZNpNK0tnNU39npJ7bta2vofQlclJ8R9NtpdKhv9C1uyk1jW5tDtkubVY2MsayN5xBb/AFLCJirDJIKnHPHhfgzU/iD4X+K/hG2mm+I0WjeI57m1nTxhq8FyZ9sDOPLt0G6EqQDnPoPrtWOp6lqkvg6bU9QubySL4oarBG88rSMkSLeKiAsThVAAA6ADArOGNdaUUlZ3Saf+Kmn+E9Dqnw/HDN881OLjzJp/3auml1pKGuv6o+h6Kpa0ustpN2vh2ayi1Pym+ytexvJB5nbeqMrbT0ODkdeeh4j4Q6x8Zdetb+++LGiaHowjma3tLSxhlErlGIaVmaVxsOPlwMkfNnGM9kqvLUVOz169Pmz5+nhHUw88RzxSi0rN+879l18+3U9EooorU5AooooAKKKKACiiigAooooAKKKKACiiigAooooAKKKKACiiigDxz44+Kvjd4J03VvF/g7VvBdnomnGwt4LXVdCur65upZ50ikkMsV7AsaL5q4XYxJRskAjHR6T4p8QeBob8/HTx74FgiaXdpeoW0LaNFNEsJeZXiubqc702OxIkxsGcDBrM/aTsPGGtfC270DwP4H1HxRqd/eWRW3s7uztxEkVzHMzu91NEu3ERUbSzbmXjGWGF8S/DPiTxT8V/gt48074S38x0C+u7vWLySXTRcaTb3FjLCIJCbjc5WWVHYQGRP3RKliFDKCbdvO34X/r7r9Bu1m30Tf3dP6/4J6a/xJ+HcWt6b4Zl8feHE1jWYVuNN09tVgFzexMMrJDFu3SKRyCoIIp958QvAOnanDouoeOPD9tqFzejTYbSbU4UmluyqsLdULbml2srbAN2GBxgivCfFnwq+I2r6X8RPhXceDX1GDxt4hOuaV4yjvLRY9MV2hZDOjyC5E9r5W2Hyo5FZUiBZPmI5jWfhl8RrPSvi1ZeHvgFqobxJ8RNF8QaULe70WEXdrbSWbzz83i7GZ7Od8PtYtdISMmXY4NStfS6T/GCa9VzPXry3WmyaabS72/Oz9HZabq9nqfRviv4x/CLwJqa6L44+KnhDw9qDxiVbTVdctbSYoejBJXVsHB5xiumvtU0zTNOm1jUtRtbSwt4jPNdTzLHDHEBkuzkhQoHOScYr5T1zTdb1vx34j1S38Ea9d+Bl8Y2PiPU7jTjo00sepafHbBv9Ll1OKSFY5Lfy5YRbTH926xyYfaPa/jn4b8S+J/DOhXvhbRP7ck0PxDp+t3OiPNHAdTt4XJMIM2IxIpKSoJCq74VBZeoP+XcZPdtfJPl187XfqlfS9kP42l0T+bV9PJ6L0bt0u+gj+LHwslsNN1SL4leFXstYuYrLTrldZtjFeXEmfLhhffiR22ttVSScHA4qWf4mfDqDTNa1h/Hvhz7F4buHs9XuDq1uItPuF+9DcOX2wyAkAq5UjIzXzrqXhjxF48ufjEPDPhWZdYtPHnhLxCdGknto7iQ2trpdzLAZBIYBMVjcA+ZsLfx4+atfV/CPxvPiHxz4h0/4ZQjT/EXivQNYgRNQ0+bVktYbGCG4aCOfNrFcRtCMO0p/wCWnlkkJIy1kuzdvknyWd9nbml/4Dcdra72V/XfS3fb72e5fDfxJN4r8D6X4ku9f8O6vLewmaS80CYS6eTuPyxSCRw4T7hfdhipOFztGF4Y/aE+Cvi9NYk0T4m+GpI9D1A6bdu+q26hZeQCMvnaxVwrHAfy3K5AzWf+z54N1/wJoXifQ9d0O+09ZvFWp6jZPd6kt891bXEgkSUy+Y8hbkhvMw24HgjBPj+r/CX4h2uo6dAvweudbbSPjBdeMrfVYrrTAU02edp3MXnXCyKTvRCuAS0ZyMBWLi+apFbKSj/265She7/uqUr3t8LJl7tOUt3Fy+aSm1/4E1FL/F1PoHSPHdne6xqF8/i7wneeFpdJttY0u8s71PMWAlxNLK3mMjwnEbJMoVeWU8qGbJ+I3xh0rRfh5448RfDnW/DHiPX/AAbo0urT6adVVhEqxGVTMId7oGRWZAQN+ANyg7h5T8efhz4u8S+MPiR/YHwJu9ftPFfw8Ph+LUYptISO61QPI0DSLcXMchEW+PEjLlTF8oOFJx/GHgn4sXun3llovwH8Qf6d8Hp/Ba+XqOixiLUZcbY2zej92nzZZcjk7c1lJynSdtG1L8PaW+/kiv8At9P13goxqx5tVeN+1v3V/wD0uT/7cfnb6N8BfEHw7420+GGz8R6Nd65bWNpc6tp9leJJLYyTRBwJIgxeIHJ2h+SB3rU1Dxd4U0nWLXw9qnifSbPVb6MzWtjcXscdxPGHVCyRswZhuZVyARlgOpFeM/DfQPHemfFfwpql98JtX0bR7b4eQeH7u8ku9MMdteJKsvlskN08jKAjKGRWG5x2JYXvil4I+IVx8RrLxb8PbDUjNdSaXaahHM+n3OjXdtbzvL5l3BcFbiF4t7GOW1Zn3ldyELmumryuacdm5L0tKST9Gkpej+ZyUnLktLdKPzvGLfzTbXqvkdY/xH8B3et6V4nsfjd4e/sK5ln0VbNNX09rS81EFWEaPtMjXCjdlFmAA6xkncvanWtHGkf8JAdWsxpf2f7X9u89Ps/kbd3m+Znbs287s4xzmvmPxZ8IfijqWkeLfBFh8Ppby31D4nW3i631A+IY9OgudPeaGSRY5oHN1DKnlurHy1POUZzxXrXxf8A6tf8Awv0/wz8PNFtZ18P3+k3kWhtMsMN/Z2VxFI1kHf5V3JHhd+FLBQxCkkZQ1pRk9G3H5XUXJvr7rk1/260aSuqritlf52bUbPbVJP8A7ev3Mvwd+0N4f1fxd4ttPEnizwRYeGdPudKt/DmrW+txvDqhvI5WVfOcrG0pMRAjj3fdb5m7eiL8QPAbyarEnjbQGfQriO01RRqUJNhO/wByKcbv3Tt2VsE9q+efG/wy+KPi+P4r6zB8O4tItvFEXhrVtPtrvV7UXk11ps0c0tvIsbPBGzCMr5hn25xzgll574n+CPiH8WNO8Z+LPDvwetPEuj+NJvCWq6E0Gt6XcXCGykEk8h3Si3A8nzY98c75LhV3IzOondpeaXy01f3S7X0eiepG7Wvn/n+q7213e31TYePPA2q6dqmr6X4z0K8sdEllg1O6g1GGSGxkjGZEndWKxMo5YMQQOtU/B/xU+F/xDuLm08AfEjwt4mns0WS5i0fWLe9eFWOAziJ2KgkEAmvn74i6J4pl1T4p3GqfDLV9MsvFk3hdPD076hpI+239pKgWNYvteHcNtYRS7I5FhZWkjBDV13ws1TxB4IHjbxN4z+HvikeKdfvrTVtRto4dJtYp18uK0RraCPVLlI9qRKWEs/mStv8ALDkBFcPebv8A09P8726K3fRvbTe/4f1pfq/Q7j4/+LPG3gL4Va3428BXehw6jocJvHTV9Pmu4J4lBDRhYp4WRiSpD7mAwRtOcjAs/iD8TfCHxX8KfDb4gah4U8SR+Mra+mtrrQdLuNNn09rWMSFpreW5ud8LZ2eaHTa5Vdp3ZrS/aW0nxP4n+CniTwn4Q8E33ifUvEFo2nx2dtPaQ7A4JMkrXU0SbBjBALNlh8pGSPNPD/wp1Nfiv4L8TfCz9n4/BrT9InnfxNdGXSrVdZsjC6rZ/ZdMuJknPmsjiSbaY9hKkkkEh8dnt1+5/lo9Nd7JvRqbfLddv1/N6rX8tV7zpvxH+Hmta5qPhjR/Hvh2+1jSFZ9R0+21SCW5s1U4YzRKxeMAnBLAYqXR/HvgXxDqh0TQPGmhanqItI9QNnZ6jDNOLV8bJ9iMW8tsjD42nIwa+arf4X/E261TQ/EPi/4P32qPZWfijS9U0m2vtKGmtHdruhFnZmdIPIlIwXmxOWb978vzC/8AB3wN8TfCl98B7TVvg5q+nxeDvB2oaDr12L7SmjtLmY2qq2I7svIpNo8hKKxxMnG7eqFL3/i02/FS/K0b/wCLfu5aPTz/AAt999beiZ6747+JGsWfj7Q/hD4Fg09/E+uafdavLd6gryWul6fAyRmeSJGR52aWVESMPHn5yXXbhsez+M914E8b3Pw6+OWs+GtPmGit4gsfElvu03Tbq1jmWGdJY7iWT7NJG8kXBmdXWQEFSCtRfFDwd4r0H4r6B8f/AAXoMviOTSNDvPD+t6Hbyol3dWEsiTpJaeYVjaZJYhmN2UOrEBgQAfPvDYP7WGs698VLG0/sK20nwtrHgvSND1SWMarbX13gXMuoQIW+yEeVEqRFmYqWc4yorPmkoc0VdpTcl6c3Jb19zbq3fZ2tqLkk3ZNxSfq4833Lm36JPff6ItfHnge+1FtIsvGehXF8mnJq7WsWowvMLF/u3RQNu8k54kxtPrXPeB/H/gq90PX/ABFB8aNC8U6PZX800upJqlhJBpkJAIt5JbdUjVU+bHmZfBG52PNeLf8ACD/HafTdEudL+EukxXGm/Cu+8JT2viLU7SZJNQxB5aGGIyxzQyNBj55FGxzv2kbG5jx98EviZ4h8LfFe3T4TeINcufHXg3QrPTo9X1bSZ549VtpbsOZFNwtvbGPzonUW/wC6AUlMOStdEoxjJ2d1qv8AyeST+cYp/wDby6MypNzS59Hpf7o3+5yff4WfXGi+LfCviS61Gx8O+JtK1S40if7NqENlexzvZzYz5cyoSY2xztbBrml+OfwmPxA1f4YyePNFg8Q6HZR397azX8MbRxsJGYYZgS0aRb5Bj5FdC2NwrlPAWmeMIfjtrXiS9+FWr6DoOqeD9F06G9nudNKR3Ns9zI8DxwXLyAqLpYwQpTdE+G27GbkPjT8LvG+u6z8Zhp3w0fxXp/jzwLp2l6bi5sVRdQtzeqqslzKmGR7m3mDkBQI3IbzFRHyqXhG610f3q/52vbzSv1NKSU3yydvh19XG/wBybT9G/T2208eeFfEN3ZReFPiD4Xux/aD2VzFFdR3Uk0iwNIbeMxyjZMFKSHIc+WD8oyGXlvjZ4o+J3hi78HRfDzWfC9kniDXYtDu/7Z0S4vyhlR3SaMw3cGNvlMChzu3A7l24bgPFmk6tpWvfs56lP8NHivtAv2sbyWW/0mCeySTS57VraMyXStMS7rMY7cyZS3Y43Kqntfj3F42ubzwI/g/4a634qTSPEsGtX7adeadB5MEMciFP9LuYSzsZRtC5XCtuZeAbqxUZxUXdc6T9FJc3ycdfybepnCTlBtqzcG16tSsvVNL9exSn+LHjr4YfEHQPBnxpl8MXWjeK47pNN8T6Tby6bBb3dvC07291bTzTeWrRJIyyiYjMbAqvWu8X4tfCpoNNul+JnhQw6zbS3mnSDWrbbewRf62WE78SImDuZche5Fee3fhX4gfGH4n+DPFnizwZceDPC3gK5n1a2sNSvLW41HUtSeB4I2ZbSWWGKGJJZGB81nZiPlUDJ8s8M/CjxR4l034efC7V/BNpe2fw28T6pD4nB8UQwhrS5juGhcJaSPMyPHcRsbedYi4+V02MWpQu7KW9/wANrvpe78tEr6ttErptx2t+O9l5WXnq9OiPqLx14y0LwF4XvfEuv67o+lQW8bCKbVr+KztmnIPlxtLKyqu5sDk1Q0zx/wCG9P8ACek6x4v+IPhIyXem/bZNQtryO3sLlUQNNPB5krfuRnOd7YBGWrB+M+j+MtUn8Hf8Ir4dl1KytdaL6rLYPZx6lZ27W0sYltZbplWL5nCSPGwm8p3EZya8R+HPwm8feCvHXww1G8+B2pyp4Ot/FVnfaomo6XcP5V3eNLZBZZboXEoC7zl1BBnyeWfEx6/1sm/xbS/4Yp7r0/N/5Lt18z6rtNYstY0WPXPDd3aatbXVv9pspra4V4bpSuUKSrlSrcYYZGDmuG13xX8Um8Ny3Ok+E/7Bvv7El1D7ZrFrbXdtaXcT5NvcQ21+HJeMHaYnkUbss6lNj1f2aNF8U+GfhDpfhvxj4OvPDWpadc3qGzubi0mzHJcySoyNbSypt2yBcEggq3GME9h8Q5tWh8D62ND8OX2vX8tlJBb6fZS28c0zyDYMNcSRxADduO5xwpxk4BzxHNGnJ097adejt+f3r1Lw9pTip7XV/vX9ejPGdG+Mnxg0LRvhd4t8c3vgvXdO+JV1ptl/ZujaRdadfWMl5D5gkjMt3cC6SP8A5aDbGQgL54xXYa38e9N03X1h0z/hFdV8PNq0fht9Wh8ZWET22sMfmtpoZCoXaMjYjvcFlIEGMOfDfD/wM8SQ+HPh1pPw/wD2bD8MPG2gTaSdX8aCfR7RTDB5f25SdPuZZ70TqsieXMgRi4ZipFdL8TPhP8U9UtPi74V8PeBJdRi8ZeKdC8SabqH9tw2EDxQf2ck8PmI/2mCZfscjb1jwFOUcuAh6qnL7SSjtzO3peCS72s5O7s9Lbb4UuaUY827Ub+r5rv1+FNbW17298k+Knwwh1TStDm+I/hdNS12NJdLs21i3E9+j8K0Ee/dKD2Kgg1a8d+MNO8BeFb/xZqs9jFa6egkkN7qMNjGw3AFfOnZYlYgkLvZVLYBZQdw+cviL8HPiJdtrXhzwz8OJ10bTLrwxfeH00jVbSC3u47K4t5LlLuSWRLm6ul2zBPtH7goEbKy5J9k+Nth421PQdBPgzw4+pyQa9aXGoxwfYv7Qt7NQ++Wza7YQJOrFBuLAhDLsIfaRi7uKtu5W+Ta1fpd36aXNVa93ta/zte3z2730Nbwt8UvC/iDwlpfjHUNU0nR7PWhK9iJtZs5xIiBmOJoJHgdgiOzCKSRVCn5jg46DRPEOh+KdFg8QeE9a07WdOu0L2t5Y3aT20+CRlZYyykZBBIz0NfKuifBvx74f8R/DxpvgzqWoDwx8SvEOty6o+p6ddPBpN59p8p/OuLkXEmXuIJGXaXzbsSCwj3exfs76X4v0Dwz4ntPFngDU/Dc1z4r1rV7O3urmxmM9td3ctxHtNtPKqsFcKwYrhs4yOaatKPNtpf0+HTzfvP8A8BenZNOLtvrb1+PX091f+BLXu74J/G238f6Lb2njbU/DGkeMLrVNZsotEtNRDSTRWN9NbtJCkpEsqgQ5LhAOp2r0HdW/j7wLd+KZvA1r400GbxJbR+dNo8eowtfRR4B3NAG8xRgjkrjmvmfwn4I+LOlaJ4GjuPgXr9veaZ8U9Z8VajjUdG3xWF016Y5Sy3pDttvo1KqSf3Eg6CPfpeHPAXi+7HhT4J65otvBrvgTxPH4sfxVFqlkxu7H7XNJ9oWBZTdrNchnhl3wrGS0xEjYClx95xT8k/ujd/K703fK7dbKfu8zXm1/4FJJfOys+nMt9L/RFp478EX/AInuvBVj4y0O58RWUfm3OkQ6jC97AnHzPAG3qORyQByK574z/FEfCrwdJrNjplpq2t3b/ZNH0qfV7PTjfXbKdiCS6ljUjIGQm6TH3UY8Vy3wc8OeJvC1to3gjxh8KDPe+GZ70w+MGnsJLe5EzyM1zFiT7UlxMGXzVMKAsz/OwA3S+OfDXjaD4r3Xiey8FDxZoeveFf8AhHVWO5to5NIn86V5JHW4dA1vMskYkMe+QGBP3bDGMa3N7P3d2n+CbXpeyWu17+RrTUVN82yt+aXzsry+VvMtfB749+HvHXw68O+IfG2qaL4Y8R6h4Zh8TahpN1qdrHJDZGMM98IxPIyWhOSryEELgPtYEDY8W/FXwxbeBLrxt4U+Ingg2dk9tI9/fapCbB4nKSeX54mRI3lhb927NtBdGIZeD5L8OPh18W/Bg+Cera18P0uLzwv4IvPB2sWthq1vILKR/sXk3EjymPdGRaNvEQkZC+FEgGTjfCv4JfEr4S+Ffhf4nX4d/wBpav4bjvYfEnh+219Lu6neeGOGG7t5rt0gWSJIiggEixpHPKI27N1VlH2kuTa7t/4FJL1TSi+2uul7Y0r8ict//tbv0s7rz062v9I/8LD8AeXFKfHHh8JcRLNE39pwYkjaNpVdTu5Uxo7gjgqrN0BNMm+Jfw5tvCUfj648f+G4vDEuDHrT6rAtg+WKjFwW8s/MCPvdRivmaz+AvinQ/iL4J+IEPwZkuriTx9qPiG8MF5YO/h/SJraeOG0JmuFAInuPtLx2oeMN5hBdwhdq6V8SNE03SLWD4YappXjGH4ieIfFGg2E9xo968llc/amab7MNRijlVFu443H2iJ0aQFSw4bJaq/dX9PhuvO3M9V/K2roq1vO34/Hr5fCv/Ale3X6K0rx3Y/EF9O1f4SeO/CXiLRILyS21iWxlj1BR+73KqTw3AWF1JViCkhYMBhAd43vDLeJI9ChPjK4sJNTQyefLZ2zWsLKGO1hE0sxT5cZHmvzk57Dif2etKj8O/D0eGToes6TeWGoXkt9baoLQSLc3MzXUhRbSeeGOMtOdkaysUXaG55Pd+JLe3u/D2qWt3oH9uQTWc0cul7IX+3KUIMG2ZliO8fLiRlTn5iBk0Vf3abjr1/AIe+1fTX9X/X62OU8R/GT4dWfhzWNR0n4neCBPp0MW+a8122W1tGnJWGS4YSDYhKsRyCwRgvNcv4f+Mnwq+GHhPwJoHi7xh4K0mfxM8ltp0ulX8SabeFVkka7iZ5WKxSFerO7ebMqFnZtx4XwP4A+K/hj4CfCXwYPhrc2d94b1JYtetbefS21Gzt/KuAbixmeZoEJeVFd1cTeU8wTDEGovBfwk+JnhTSvhev8AwhF3JL4K8feJL66t31e3mZtPvxqIt7rz5JS0iD7XDv3ZnxvPlsRg6KMVJq+l0vVfpv8AnfbRS+G63s/vtL9Y7ea76/Smr+IdA0AQtruuafpouC4hN3cpD5hRGdwu4jOEVmOOiqT0BrK034l/DjWbjSLTSPiB4bvp9fhkuNJittVglfUIo873twrkyquDkpkDBzXnnxv8H67r3xQ+EHiXQ/hpP4gTwx4guLzUdThewRrC0ks5oMZuJo5GBllhkKxhuICfvBFbzGz8GfFq30PSIYPgR4htrm2+L1z4wnVdR0UMNMkup5Q+VvcF/LnCFM5yrDpgnOHvSSfV29FzRV/uk5ekX6p1Pcg5R1aV/V2m7f8AkqXrJej+mJPH3gWLxWngOXxroKeJpIvOTRm1KEXzR4zvFvu8wrjnO3GKafiF4AGsW3h4+OPD41W8uZbO2sTqcP2iaeJQ0sSR7tzOisCygZAIJAzXg03wo+JF/ol58JtU8ISyt/wnY8WWPjpL218lIDqgvdzIZPtS3axbrYBYjGQF/eBSQOc074d/EfQPDWq2Wj/s76vbs/xcg8XWlpaXmiRf8SxJ45S64vQiuFjddhIOZB2LEFL35RUtE7fi4L5WUpP/ALcb01sqvuqXLq1e3yU2n83GK8ua3a/0Xr3xl+EHhXXh4W8UfFbwfo+tEoBp1/rtrb3RL/cHlO4f5sjHHOeK6TVNb0bREhl1rV7KwS5mW3ha6uEiEsrfdjUsRuY9gOTXyzp+l6zP48k1pvB2vXngHTvH134mtb7TV0mXGobnt3kN4+pJcvBvaUtAtmZP+WSPJGFVvTP2j/B+t+Krn4c3nh/4ZzeK5/D3jCy1i5lhewR7K0iz5u03U0ZJfK/Kmc7OcYGVC8o0295OKfkny3b9Lv5K+mqRN8sp8uqim15tc1l87L5u2ujd7x98bE0y08C698OtR8LeIvD/AIm8V2ugX+px6l58cEchYOYTDlHcFGBLOAhHIbkDo9d+K3gmH4fXXj3QviD4PfS/mgtdZutYgGlrcbtg8ycSBCFb7yhtx2kDmvAda8G/Fe91m8iT4C+IJbI/F208YrJ/aOi+VNpscEcbyBTeht5eMvsZQSHU9cgWtR034m6Dc+Jta1L4ZXeheHl+IkviS81SfUNES4h0h9PML3dpLLcslq4kizK7+XIIJ38s7y2wh79P3tG9fS8aWnycp67+7Ls7OV41NFdLT1s6uvq1GGn95fP3fwv8QdLPg7Rta8Z+MPCST6jDIyX9hqEa6fqAiVnee1LyMfLMaNKV3MUUNlmClj0uh67ofibSbbXvDes2OraZep5lte2Nwk8E6ZxuSRCVYZB5Br5P8HfCHx14f1P4PSzfBu91AeDvGXia/utVTU9NuzDpl9LeG2kWea6E8yk3UErcFz5LMVLhQ3sf7PWi+MNH8B65o3ijwVqHhG8m8R63f2kd1cWU+6C8vZrmJ1+yzSqNqzAMrEHcrYyMMbntKS83bb5erv5Ws/kWtZX62/8AStfTRd/iWvfE8Y/tI6lo/wAc/D3wt8MeELbW9HmuprTxBqlvremvLYSi1edVNubpZIQixu8jTKpKxsI1kJFejr8YfhI9hpuqp8UvCLWWsx3Mum3I1u2MV6lsCbhoX34kEQVt5UkJg7sYrxHwV4A+MGkv8GtJu/hdaRXPw3vrmz1rWJtXtlgv7eWzlhkvrYxl52aR3ErJLHGxkODxmQY4+B3xF1Tw54S+HGsfDdrjSvDnxH1jVtRupfEKWUN7pN5JqLrLC1s7TkbLxFeJ1jLEFCGjZmUUUrRTvrvt1WvluraXsmnezaNNZPTy9FL8W1btqraWv9I3XxL+HNjrV14bvfH/AIbt9XsrRtQubCXVYEuYLVV3NO8RbcsYXkuQFA5zU0nj7wJF4mt/BUvjXQU8Q3cP2i30ltShF7NFjO9IN29lwCcgYwK+a774aeK9X0P/AIZt1jwxayX0fil/FEPiWPWbWIS6Q+pmaaUwpMt+k7QyyWjbIvKO7HmhTgekeBPCniHwfrepeD9c+Ew12yl8VXXiHTPEwmsGtYEmk3RGVJZBcx3EETGBPLhddkUYDqCQs0/fs3s/x2+7d79Yva+il7qaW6/4Nn5rRefvLe2vrWr+IdA0AQtruuafpouC4hN3cpD5hRGdwu4jOEVmOOiqT0Brzbxn8botJ134aXPhTUfC+reDfGup3lle64mpCVIY4bK4uA8LR/uiubZwzs+FxjackrQ+N/g/XNf+KHwg8S6J8M5/EKeGPEFxe6jqcL2CNYWklpLBjNxNHIwMssMpWMNxAT94IreYaD4J+LI13wSb/wCA/iC3s9I+KeveK7p5dR0VkgsLxbwQSbVvSS6teIzKoJHlORk7AxD3mr9/ycV+KbfT4XuOp7sW1rp+LU3+Dil1+JbHvGvfF7w6dM0Z/h7r/g/xNq3iUyNoVk/ie3tY9UjiyZ3glUSmXYAR+7R/mIDFFy6r4G+NXgbxnoFrrr+ItA05r2Xy4rQ+ILC7kBMjxorPbSyRFmeKQBUd+UIzuDKPE/D/AIE+Kttb+HfEE/wh1q2m8M/FLWvE50o6jpXn3Gm6gl8qPEVuzCGj+1xl0eRD8rbd3GeeuPgF45sdSs/FF78DzrGt/wDC2Z/ErXNrrtrdtBov2yeYbUvJYkt9/n58uDJfaWk2tgUQ96UU9pWv5XcPyUnf/C9tkVfcjJx1cb287e09d+WNrfzLfd/VEXxI+Hc/hWXx3B498OSeGoCwl1ldUgNim1trbpw3ljDfKctweKXwf8Rfh98Q7e5u/AHjvw94mgsnWO5l0fVIL1IWIyFcxMwUkAkA183eINI8d2L+IIz8MtV0zW7/AOKMfiXwmkl3pNx9vCWgV5Ftvt0ay4W3lZ45ZYGAmR0fzF2j139nnTrnRPDus6Vq/h/WdI1ufWbnWNVi1COyjV7m7cyu0Ednd3UcMWc4jMzSDG5slwzEPfjzPTRP5tRdvlzST7cvm7Kfuuy7v7rySfzsn832V78Xxn8EajeHxLpPxU+H8ngbTUNpqepjWbeUDUpHQQW4nWby4iF3FlcFnMkYXGGy/wCLnxB8TeAr3wMmhaZpd1Z+JfFVloOoS3csgkgin3fNCijDN8p5ZgF4OHzgYdh4J1bS/jdq2naa1q3g/W1g8W6hbbv3lvq8Z8lRsxjy5ykc+QQRLZyHB8wkVf2ofCXjTxtonhDRvBvhvXtQa28UWmo315o19ZWtxp9tErq0sbXM0eZR5gKbd3KnOOMpNpU5WveUb+nMlK//AJMru3u2Y5r+Ik7e7K3rytx+ezt/NdHej4j+C9djvIPCfxK8JS3Wl6nb6bfkXsV2La4aYIbWRI5lMc74eNFY5D4+V8FTzvi/xBp1z8XvCnhmbVPAs81iWvU0jUb5P7aZ5I5EF3ZwmQACIZDFo2Zkkl2Mm3EvlXivQPi1rvwv8M+FdU/Z9vtQ8QeB/GOjXtve2c+iw297bWeoebJf2qvehoHlt4Tujbawe528rvZdNfg1cT/EXVZ/G3wy8YeJobrxMviXStVtvHE0Ok2+Cjxrc6eb5FWaEqUXy7eVHVUywy2KVuZPom/mrQs7b680mk9nG2ktUm2otdWvu+Lr1tZLTfmvax7jbfELwDeaxa+HrPxx4fn1W+E5tbGPU4WuJxCxWbZGG3NsZWDYB2lSDjFR/ELx1pHw48I3/i7WXg8mzUbIptQtbITyscJGJruWKFWYnje6j8eK+ZvAvw5+Jfhfwx8PtJtv2ftY03+wPifq3iO5tre90RFtNLn+2iFgEvNpwl7EmxMkC3kGMCPf7b8T9G8ZxfELwR4+8P8AhaTxTpugpqNrfaRb3FvDdRyXKxCK9g+0PHEzRiORCC6tsnfbk5Upx5opXs27fgnfr1fLrdXV3pe1JpT7q1/ulJW+5J97NW6X5v4X/H/xJ4s+BGrfFD4g+H9G8D6pYXeqWCf2pq1tHpRnguZoIx9oE7fIrxiN3by9zK5RSpQn1DTvG3hlPDej6zqvjjw3PHqVuHi1G2u44rO+dYi8j2+6RsptR3wHfCqSWOCa8A8G/DT4yeCdM8J65N8PbS8i8H+LvE16PDen6rbNNdWGo3E7wXcJl8qCOeETMqxtKAY3f5lY7BSPwX8X6X498C+MLb4RXF1H/wALE1PxXcww3GmE+HLC6smt/ILSTruZ52S6kSDzEDB8M7Km+k1ObWydvltp9zbbvZWs9dFMvdTe9ub5rW35JJW+1fbf6Mm+Jfw5tvCUfj648f8AhuLwxLgx60+qwLYPlioxcFvLPzAj73UYqfwj488D/ECwl1XwF4z0LxJZQTG3ludI1GG8ijlADFGeJmAbDKcE5wR618urpXxI0TTdItYPhhqmleMYfiJ4h8UaDYT3Gj3ryWVz9qZpvsw1GKOVUW7jjcfaInRpAVLDhvcv2etKi8OfD3/hGm0TWNJu9P1C8lv7bVBaB1ubmZrqQotpcTwxxlpzsjErFF2hueSo2cXJ6aJ29Um/WzbT21Ww5+7LlWurV/RyV/nZNbqz377l/wDGb4P6V4mXwXqnxW8HWfiFp0tRpNxrtrHemZyAkYgZw+5iQAuMnIxUdp8QNNvvipeeBLfxn4SZrHTElfR0vo5NYNyXJZ2iEu6OFIwnWMlmkzuUL83gHw80rV38Y+HvEN34Q1yTwPpPijV9W8OanYLpMkLTajNcR+dJeLqRubm3cXLMsa2SybmTcZAgJ29C+E3xDu9E8I/C/wAS+C2hm8GeLhr58ai7tGt9Qt1uZJnZIxIbkXNwkhimV4lj/eSnzGG0Mo6uF+u/leyd/wDDe9uvTW9ienOl0287Xat62S8r6+fvFr8RPh/fa5B4ZsvHXh641i6WZoNPi1OB7mVYmKylYg25gjKytgfKQQcYrlvij8Tda+H/AI0+HukpaaOug+KdVu7DVb+9uXSW0WKxuLpWRcBAv+jtud3+UfwnO5fB/gx4H1DxR4K0fwV4b+HiaVpPh34patr0XiCGS0itbSGz1u6zbwxI/niZ40+z48oRiGQ/vONlexfG3QPFmufED4SX2g+Ar/X9O8O+J5NV1W5guLJI7OI2VxboxW4njd2D3CPiNWIWNz97arOKuoy7tfdZO/lu1/27frYUnZzVtlL71zK3ron87dDvn+I/w8j8JL4/k8eeHV8MOu9dbbVIBYFd23IuN3l43AjO7rxWP45+MPg7wV4Eh+I39taLqOi3DRmCdddsbWO7R84+z3FzLHbOxxkBpUBAYhsgA+I+EfBfxh0W50rxlJ8JtVVPD3jfxLq7+G59R0vz72z1SWV4bq1ZLloFngEhUpLJGCJZQrHgma68DeL/AALDB4i1DQk0bwzrfi7VNd1WGHU9Ptbzw3b3cEcMaJdyyLHAskoke4NrIZA022NnGS0NtxutNE/m+X3X97u1tytWvora5JNb2bXqlzar1srLrzLW2/u8nxL8IaP4O07xt428S6B4a07Uo43juL/WLdbbMg3RqLgsInYrj7jEE52lhgm/4n8b+E/BvhK88deJNfsrHQbC1+2TX8kyiLysZBVs4bdkBQMliQBkkV4B8OPh/wDEr4c6L8PNT1D4X32vReHvDupeGb/QYNRsJbq2aW6jeO7ge4nSGWOSOMo+6VZNpT5Sdy167408HXPiT4F+IfAOgeHrXQZ9U8MXuk2GmReUsVmZLZ44oR5eI1C7lGFO0YwCQM0VpNUpThvrZel7et0k9O9t0FBKVSMKj00u/uu/K2q17XWjOMsv2mPD9/8AEPRkj8ReEIfhxq/g288SL4hk1dCY7iC7toGilk3CCJVNwVI3uS4Iyu3Db/xl+JngDw5oui2viiDQdb07xHNF9ktbnxBp9kty4ZJIZFF5NEk8O7azbGdvubY5M8eeWPh74mJ8S/BXijUfgjrctjofw3v9CuCNQ0h2jv5DbukOGux8zLavGWXKAzJltu9k4lvhN8btc+D2m/DfUfhdqOmeX8LpfDP+jappkE39rRo6LFd3MU7StaNtiaJIW2lmcTqARt0q8sV7utnJ+qUqjXztGKX+JCopzs56Xt8rqCf3Nyb9D6s1bx54K8N6hpeh+KPGGgaPquskJYWN3qcMU12/A2wI5VpeTj5Rn2rU1LV9K0aBLrWNTtLGGSWOBJLmZYlaV2CogLEAszEADqSQBXhvh3wx408P63rS+JPg3P4s03xlbaRMvm3OmuNJktbSKI2d4s04zEk0RmR7cT4aaQ7dwy2v+1N4O1zxr4I0Gy8OfDiXxfqOneKtG1ZYYXsUe1htruOaeRWu5olBaFJIgFOSZMHCliHKKUlFPRySv2TaTfy112drp2M4NuF7a8t7edr2+/T+rHeQfFb4XXUdpNbfEnwtLHqGoNpNoyaxbsLi+XhraMh/nmGRmMZYZ6VzPjX4heDLb4qeGPAGp6Zoep668q3mmCfX7CKaxkYMjym0mlW4L+UXEbQxSk7nUmJSWPjvxE8DfFbWbH4322hfBHXHufGOt6PdaLcLqGjx/aYrWK0jkck3gaPDWruoYA4dOAdwXQ+Inw/+LXjLxLqWrf8ACt9RjhtfGPhfxHpkVlqOnWkNzaW0lo10blUmD3N8gjmQiZjAEji8pty/NNL35wvom438r8t/uu38rably91St2dvx/4b538j6F/4TvwQfFX/AAgg8ZaH/wAJL5X2j+xv7Rh+3eVjO/yN3mbcc524rG8afGX4b+APFHh/wX4q8X6Tput+KJHi021u7yOAuVViCxcjarOBGuASzuqgHnHHfDfw54o8MahJ4Q8V/Ck6sbXxJqeuWHi4z2D2u26uJZFlYPL9rjulhmaE7YSp24EgRvl1vid4Z8V3fxR+Gfjbw94el1e18Oz6rDqEcVxDC0KXVr5aSnzXXKhlAIQM3zAhTzU/ZTfX/L8Ne68/RO6bS/rX8dNdPT1g+Cfxtt/H+i29p421PwxpHjC61TWbKLRLTUQ0k0VjfTW7SQpKRLKoEOS4QDqdq9Br2XxEku/i7deBo/FXgqe3htG3aNDqKNrtvIoVhcSxeYf3DBmXb5YZSqNuYORH4V4T8EfFnStE8DR3HwL1+3vNM+Kes+KtRxqOjb4rC6a9McpZb0h2230alVJP7iQdBHv3NF+FHxFuNB8J/DLxH4IkWfwV4tHiD/hM47yzaDUoFuZZnKJ5n2gXNykhhmWSJY/3kp8xhtBad3FvyT+ajd/Lmem7adtdnJW5rebX/gUrL58q16KSvpv71bfELwDeaxa+HrPxx4fn1W+E5tbGPU4WuJxCxWbZGG3NsZWDYB2lSDjFZ1/8Zvg/pXiZfBeqfFbwdZ+IWnS1Gk3Gu2sd6ZnICRiBnD7mJAC4ycjFfOfgX4dfErwt4X+H2lW37P8Aq+mjQPifq3iO5tre90RFtNLn+2iFgEvNpwl7EmxMkC3kGMCPfa+Hel6u3jLw74hvPCGtyeB9I8Uatq3hzUrBdJkhabUZriPzpLxdSNzc27i5ZljWyWTcybjIEBNQSk0n/WkX8r3aXnF/JTfKm1r/AMPJf+2p+klo+v1D4h8SeHfCWkz6/wCK9f07RdMtQDPe6hdR20EQJwN0khCryQOTWfH8Rfh9Nf6VpcXjvw897rokOlWy6pAZb8RqHkMCbsy7VIY7QcAgniuR+LWg+LJPGXgHx14f8KzeKbPwze3hvdHgubeGcG4g8uO8h+0ukTSRfOMGRDsmfaSflPkHg7wv4h1DSdD8WeEvC0urDwd8Y/FOo3el2U9tDMbeWbUbZvLM0kcRKNcIxUuMqrYycAxTfNPlf9axX3e9e+2lu9qmuWnzrf8A+1m//bbW31+/6Cm+LvwntvC8fje4+J/hKLw5LObaPV31q2WyeYEqYxOX8ssCCCuc5BrdfUzqGgtq/heaw1I3FqbjT3+04trglMxnzUD4jbj5lVuDkA9K+cdE+H/xp02a2sNT8ARR6VceO/EmpXFzo2rWh1OGyvpZXglSaYIbaNvNZZPIc3GwLt2kslemfAjQPE3w9+A+i+Gtc8J30Or6BYz250yO7t55pyjuUWOUy+W28bdpkkX7w37OcRJt0m1vZfe43a+T0Xz001b0qcq1V380pNJ/NK79VrqL8CPjXpXxU8D+Gb/WtZ8P2vi7WtIGr3OhWl6pnhhLlfMWFmMvl5AG8jBPp0rh/iB8eNe0fxfqWlaJ8e/2fPD9vZzGA6b4l1InUbd14PneXeIAWxuC7AVDAHJBJ5D4b/Df4taD4b+CXh26+EuuaNdeF7PWbDW9Qhv9Jb+z3u4WiScbbstKN7LKdgZsL0LYWt/wd8Y4vgv4R0T4UfEH4dL/AG54V0+DTLmay8TeHY7e68tAFuI0vNRguFEoxJiSJWBc/e+8d3GpOq1Q36aJ31d7JqWyS3Wt7rZ2nnp01ee3n8rbNbu+z0tZ7q/0zRRRUAFFFFAHnHij4FeFfEGt3PiTStc8S+FNUviGvbnw7qjWZuyOhkXDKT7gAnPJNLYfAbwNp/h3XdCSTVZ7nxLaNZ6nq91eG4v50Ix/rJAQMegXHqDXo1Fc31Ohr7i1uvv39L9bHpLOMeoRp+1lZWtr2tb1SsrJ6Kytsc7qHgfSdSn8NTz3F2reFp/tFmEdQJG8hocSZXkbXJ42847cVmeI/hJ4U8VXPiG51h75z4ktrO2uVSYIIfszM8MkRA3K4Zs5JIyBxjIPa0VrOjCd+ZXu7v1atf7tDCnjsTRadObTSsrdPe5//StfU8r0b9nfwxpXiLSvFt34v8Za1rGjT+da3mrat9pcJtZTCQUx5Z3EkABsgfMOQd60+Evhyz/s7yr3Uj/ZniC58SQ7pI/muZ/N3o3ycxjzmwBg8DLHnPbUVEMNSp/BFLr87p3++MX8jatm+OxDvUqN6W+Wunp70vvYUUUVuecFFFFABRRRQAUUUUAFFFFABRRRQAUUUUAFFFFABRRRQAUUUUAFFFFAHOy+OdGh8fW3w4eC/wD7Uu9Lm1eOQ2rC2MEUscbASnCs+6VPlXJAOWxlc7VjczXdqs9xp9xZOxYGCdoy64YgEmNmXkAEYPQjODkDyLxt4m8NWH7RfhnStR8WWOlXbeC9dXL3UUcsO+eydHAkyAdsE7jcCCIXOCFNeaWXxA1PxV8OPAYl+MVlpmh3kGpw6v4lvrm5Zf7RimTyIJ7m0u7V4HaJpHAaQIwAG05XHuUspdelSqRvFSSu2m+tTay6qGi3bscE8YqdSpB6222/lg/zk7vok29j6wrmovH2izfEKX4arbagNVh0v+12le2KWxg8xY8LIcb23MPuggYIJB4r58k8TQ23jOTwj4u/aEu9Vtofh5cXklzban/ZCSXMU4KXCCKQSKxhXfu8xt65YExtisrSPiD4Q8ba9omq638UYI7uX4Q+dfXljros5xepLHJJulhdXSRWR2ZAR91gwIBFbU8ikk5yblGzd1F9pWeqTfwvR26a72znmCb5I2UrxWrXV07rS/SotVfZ/P6Wk+F/w0m8VL47l+Hfhl/EqkMustpFub4EDAIn2eZ0/wBqrniLxdpvhx4LOS3vL/UbwM1rp1jD5txMFxubGQqICVBkkZUBZQWBYA/NUnjnXfH+i+EZNQ+OeleD7C/8JabdWWszvcBLzV/3iXiia3vbaJponWINbzCUEsf3fDA+g+O9bvdL0GCO88TfYp/EuuaZoGqeITGbI2tl9lWVyuTm3MhMipk5R7rrkCsJZPKhUjRnK7u1azSVnbe1n5pa6NWuaU8fGtB1UtOVSvp25tr3226X67X6bwOngXRPE17dW/wYPgDXvEsrPcXcul2EcmrSjdIfMubKSVXk5dtsrhz85AOGI6bwP470b4gaffanolvfwxWGo3Glyre2xgk86Ftr/I3zAZ/vAHjkCvHfh8/hOXx54t07w3bR6ZbaVqun6VZ6QB5a2EFuUurm+ki/5Y/aJHCh3AaRo1zlt2MPTZ5NM1TW9O0LxJq1n47T4j3Fxa6HFeyqLjTZ72MyyzWWdj2zW5kf7QyHbgbXBwK0eWU6knCN4u0Wt7JStq1dtJXV3d2s3rsDxMow573tJp+dlK+uiveNlprpte59Q0V8ty+LJPD1sNHufGPiaTVfD3xTSF7NNTvry7XSZrgGNJo1Z5JoGi+6JAynB25Oam0Lx5cS/FjQtcsfGOqJY3/iTWtE1LSr3V57mfdFDcNCkluWW2tDviTyY0i8x0KMZGLMKzeSz5HUUtEm9t7LmXXqtnrr5ajnjowqOm1qmlv3lKP4crfofT1ZfijxFY+EfDuo+JtTiu5bTTLd7mZLW3aeUooydqKCSf0HU4AJr5O0/wCI9zGs+vWnxW1HTNL8Q+B9avl+169Jd3FrqNvLbGNZHuCbeC62ySBre3ijEfzD5sIwvx/E7w3ZaZYxX/xaW7HiX4S3N5fxah4gE8cuopHEiMiSOVjlI+0hljClzGxYFlJrf/V6tFpu7WuiTvpzcy6pfDKz16aWZMcxpOag+rXXo3TSf/lRX9HrofUvh3XLTxN4f0zxJp6Spa6tZw30CygB1jlQOoYAkA4YZwTz3rRr5M8N/EGbQLLQNN+G/jgavrurfCh7yz0iXV/tUcuqWyQrCILdmKJIFW5BjjVd3lNuBKkjdHi3VVNxq3wE8Y6x4s83wlqV3qtle6hNqLWepIkRtSUmLG2uWZpR9lGxTtP7sbc1FfI5wm0nZa2urWs5fE+ifK1F/afbW2eEzFVqUHLWTUb281F6d/iWnk99L/S1c7pvjnR9U8a6x4Ct7bUE1HRLS2vLiSa1aOB45y4TynbHmcxtkqCoIxnIIHkt34m8P6d8PfEviL4R/EvXvEt49lavexf2rJq0umL5qi4uFjkDtb3Aikd/IO1cxfLENrCuF8Y3elTD4ln4X+L/ABHqh/4V9aalo+qafq1/dS+db3F47Bb5XLNhmH7tpDn5kAwhVZw2Tqo5Kba6K6tZ3jdyXazdu9m7q1ntPF+4nC1/XfW1l59+3ndH1tRXzZ4k+JGpf8JF411D4ba/rWtRXnhPSNStmsZLi+towLqWO8ntM74FlEGCFXG94z8rMrisD4k+MxovhDx5qvwr+MGpzeFYvCwu01L+3mvmtdb87EVtDd3DSOrypuDwq25CE2iMuMqjkVWrKML2cmlqno3bftvaOnvNNaNWB46Ci5W0Wu/R2272vr2Wux9R65oGheJ9Ln0PxLothq2m3S7Z7O+tknglGc4aNwVYZHcVW8LeDfCHgfTP7F8FeFdH8P6eHMn2TS7GK0h3Hq2yNVXJ9cV4JqvxAs7TWPiNpHg34vRvNN4HstcsZZ9Z+2rBct9oMk8ILOIlMRt2IjXy1Do+3B50Pgdr/hKfxN4u8aR/EmU6LbafbLFpuqfEEaydOVd5ubmTbeTwxxu3lbWY7htf7gYrUSyepSozrSb0Sdrb3tZfjpvs720uljozlGCW777aJ/fZq+3ZXPoOivE/EWv6DefEfW9J8ffEXVvCstm9jP4WSz1d7KO+tzGryNFGP3d9I0okjeJllwqptVS25uX8UeK9YnvPE4j8YatpnxO03xB5PhzQBqUscF9YebGINtju8u5hkiLGSYozITIS6BAFijlU6rir2uk9nbW1n6K/vP7LT0el9KmKVNOVr2dt/Jv5bad7ra+n0pRXyVqvxJsbSDx5ql18brsXfh74kafaWMh1+ONILOb7IJojChWKSIAXgAdGC+TI33ldq9N+GHxB8L2Pjj4meHpPiLa3WkaFf2M1sdQ137UbUTW8YlHmzSMwTzztCltqs20AdKurktalSdTV2Sez6+z/APlkenR9leY42Ep8nm1uujkvziz2isxvC/hp/ECeLH8O6Y2uRwNapqZtIzdrCxBMYmxvCEgZXOOBXmet6cNB+Jl94auNV8US2nxFsMWBXXb4rY3UEha6EBEv+jZilWVfL2f6l1HGFryrxp44stAX4wJF8ZtUM/g280p9DifxGQ1rII0DwlVYGdd5aN1m8wsQd+58tU4XKXjJJUpPVJrTvKMOje0pNP0duw6+L9gpOa0V+vk5L8F8n6O31pRUFjfWWp2VvqWm3kF3aXUSzQTwSCSOWNhlXVhwykEEEcEGp68lpp2Z1pqSugooopDCiiigAooooAKKKKACiiigAooooAKKKKACiiigAooooAKKKKACiiigArE8WeB/BXj3T00nxz4P0TxFYxuJUttW0+K7iV/7wSVWAPvituihq4J22Kek6PpOgabb6NoWl2mm2Fogjt7W0gWGGJP7qIoCqPYCrlFFNtvViSS0QUUUUhhRRRQAUUUUAcxa/C/4aWXimTxzZ/DvwzB4klLNJrEWkW6XzlhgkzhPMJPf5q6eiijpYN3cKKKKACiiigAooooAKKKKACiiigAooooAyPE/hDwn420ttD8Z+F9J1/TWcO1nqllFdQFh0JjkUrkZPOKn0Hw9oHhXSoNC8L6Hp+j6bagiCzsLZLeCIE5IWNAFXn0FaFFC02B67mX4f8K+GPCcFza+FvDel6NDeXMl5cR6fZx26zXDnLyuEADOx6seT3NalFFABRRRQAUUUUAFFFFAGJ4s8D+CvHunppPjnwfoniKxjcSpbatp8V3Er/3gkqsAffFX9J0fSdA0230bQtLtNNsLRBHb2tpAsMMSf3URQFUewFXKKFoG5zGkfC/4aeH/ABFceLtB+HfhnTdduyxuNUtNIt4bubd97fMqB2z3yea6WSOOWNopUV0cFWVhkEHqCO9OootdcvQOt+pheEPAfgb4fWEuleAvBmheGrKeY3EttpGnQ2cUkpAUuyRKoLYVRkjOAPSt2iim23uFrBRRRSAKKKKACiiigAooooAKKKKACiiigAooooAK5jSPhf8ADTw/4iuPF2g/Dvwzpuu3ZY3GqWmkW8N3Nu+9vmVA7Z75PNdPRRs7hurCMqupR1DKwwQRkEVheEfAPgXwBaXFh4D8F6D4btbuX7RPBpGnQ2ccsuAN7rEqhmwAMnnAFb1FGwBRRRQAUUUUAFFFFABRRUF/fWmmWNxqWoXCQWtpE888rnCxxqCzMfYAE0N21Y0nJ2W5PRXkLftZ/s/KxU+PjkHHGk3xH5iGj/hrX9n7/ofm/wDBRff/ABmuT6/hP+fsf/Al/mev/q9m/wD0CVP/AAXL/I9eoryH/hrX9n7/AKH5v/BRff8Axmj/AIa1/Z+/6H5v/BRff/GaPr+E/wCfsf8AwJf5h/q9nH/QJV/8Fy/yPXqK8h/4a1/Z+/6H5v8AwUX3/wAZo/4a1/Z+/wCh+b/wUX3/AMZo+v4T/n7H/wACX+Yf6vZx/wBAlX/wXL/I9eoryH/hrX9n7/ofm/8ABRff/GaP+Gtf2fv+h+b/AMFF9/8AGaPr+E/5+x/8CX+Yf6vZx/0CVf8AwXL/ACPXqK8h/wCGtf2fv+h+b/wUX3/xmj/hrX9n7/ofm/8ABRff/GaPr+E/5+x/8CX+Yf6vZx/0CVf/AAXL/I9eoryH/hrX9n7/AKH5v/BRff8Axmj/AIa1/Z+/6H5v/BRff/GaPr+E/wCfsf8AwJf5h/q9nH/QJV/8Fy/yPXqK8h/4a1/Z+/6H5v8AwUX3/wAZo/4a1/Z+/wCh+b/wUX3/AMZo+v4T/n7H/wACX+Yf6vZx/wBAlX/wXL/I9eorN8OeI9E8W6JaeI/DmoR32m3yGS3nQEBwCQeCAQQQQQQCCDWlXUmpK62PJnCVOThNWa0ae6fZhRRRTJCiiigAooooAKKKKACiiigAooooA5LXPhj4b8Q6pPrF/qXiyKe4270sfF2rWUA2qFG2GC5SNOAM7VGTknJJJo/8KX8H/wDQY8d/+F7rv/yZXd0V1Rx2KglGNWSS/vP/ADMXhqMndwV/RHCf8KX8H/8AQY8d/wDhe67/APJlH/Cl/B//AEGPHf8A4Xuu/wDyZXd0VX9oYz/n7L/wJ/5i+q0P5F9yOE/4Uv4P/wCgx47/APC913/5MrF179n7Rrsi88NeNfG2kX4++8ni/WbmG5AGFWZftiyMFySNkqHJ6kcV6rRVRzPGQd1Vl97YnhMO/sL7keQ6F+z3EGM3jfx/4q1hxgx29j4m1yztVZWVlk2SahPIZFK8HzQv+zkAjo/+FL+D/wDoMeO//C913/5Mru6Kc80xtR3dWXybX4KyFHB4eKsoL7r/AJnCf8KX8H/9Bjx3/wCF7rv/AMmUf8KX8H/9Bjx3/wCF7rv/AMmV3dFR/aGM/wCfsv8AwJ/5lfVaH8i+5HCf8KX8H/8AQY8d/wDhe67/APJlH/Cl/B//AEGPHf8A4Xuu/wDyZXd0Uf2hjP8An7L/AMCf+YfVaH8i+5HCf8KX8H/9Bjx3/wCF7rv/AMmUf8KX8H/9Bjx3/wCF7rv/AMmV3dFH9oYz/n7L/wACf+YfVaH8i+5HCf8ACl/B/wD0GPHf/he67/8AJlH/AApfwf8A9Bjx3/4Xuu//ACZXd0Uf2hjP+fsv/An/AJh9VofyL7kcJ/wpfwf/ANBjx3/4Xuu//JlH/Cl/B/8A0GPHf/he67/8mV3dFH9oYz/n7L/wJ/5h9VofyL7kecat8BvB+q6dPp//AAkfxAtTMuBPF461h3jOchlWW5dCQRkblI9qo+Hf2dfDeixn+1viF8T/ABFcgt5d3qfjfUUliVsZRfs0sK7TgZyCeBzXqtFWs0xqi4KrKz83f7918iXg8O2nyL7jhP8AhS/g/wD6DHjv/wAL3Xf/AJMo/wCFL+D/APoMeO//AAvdd/8Akyu7oqP7Qxn/AD9l/wCBP/Mr6rQ/kX3I4T/hS/g//oMeO/8Awvdd/wDkyj/hS/g//oMeO/8Awvdd/wDkyu7oo/tDGf8AP2X/AIE/8w+q0P5F9yOE/wCFL+D/APoMeO//AAvdd/8Akyj/AIUv4P8A+gx47/8AC913/wCTK7uij+0MZ/z9l/4E/wDMPqtD+RfciCxs4tPsrewged4raJIUaed5pCqgAF5JCXdsDlmJYnkkk5qeiiuRtt3ZulbRBRRRSAKKKKACiiigAooooAKKKKACiiigAooooAKKKKACiiigAooooAKKKKACiiigAooooAKKKKACiiigAooooAKKKKACiiigAooooAKKKKACiiigAooooAKKKKACiiigAooooAKKKKACiiigAooooAKKKKACiiigAooooAKKKKACiiigAooooAKKKKACiiigAooooAKKKKACiiigAooooAKKKKACiiigAooooAK5D4w/8kk8b/8AYual/wCk0ldfXIfGL/kkfjf/ALFzU/8A0lkrKv8Awpej/I7Mu/3yl/ij+aPy63Gjcai3H1o3H1r8sP625iXcaNxqLcfWvUv2bm0v/hZQ+2G1Gpf2Zef2H9px5X9p+UfIzu+XOd2M/wAW3vitaFL21RQ/JXfyXV9l3OTH4z6lhp4i1+VN2/4PRd30Wp5luNG419J+AB8UV8b6J/wup/8ATzYamPCf9vm3+0/2lt/d+Zv/AH+zdnZ5vybtmznFdP8ADoeMVn+H3/C3jdf8Jb/wmk/9mjVD/p/9nfZZPNzu+fyvO27c8dNvy4r0KOWe2lGPM1dpax2vJR7763t2trqfOYviv6qpPkjLlTfu1L3spv3fd1S5LSenK76O2vyLuNG4195+JR4fsfDPj/UtMEbXnjrw9fa5cbAP3QtYYLcoT/11klb6lq5fxV8TvANp8Y9b+HPj3Uda1e11HxBpsgi1WOMaXpHlIrjymMrsVdygfKRpgtkEZLdMskjCNKUqvx6LTTe3fX7vWxxUONquJu6WFbsm2lLW0eTmsuXo5NatX5dNWkfGm40bjX0b48HxCX4a/EY/Gdptx1az/wCEY+3EHM/nfvfsWefJ8j+58mM991eg2o8Ta7YeBtQ1aC88MW2j6x4bhXSZRaXWl6jmZVjl064Qs6OEyzqrY2nBzzWOFyn61OMFJq7hvHVcztrro1ule7TTXW3bW4r9jTVR04tczjdTunaMZLl928r83K3ZKLTu0fGO40bjXsP7QU3jaXUb8a3oXxIs9MTWrgQT+INXnutOlO6TZ9mje3jWPK7iuHf5MgZHNeM7j615dWCpzcV+VvwPocuxrx2HjXlFRv0TUvxRLuNG41FuPrRuPrWZ28x+jn7JvP7P3hX/ALfv/S2evXa8h/ZK5/Z98K/9v3/pdPXr1fpuA/3Sl/hj+SP5V4i/5HGL/wCvtT/0phRRRXWeO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UX2q2/5+Iv8AvsUfarb/AJ+Iv++xQBLXH/GP/kkXjj/sW9T/APSWSur+1W3/AD8Rf99iqWt2OkeIdFv9A1SSOSz1O1ls7hBIAWikQowz24JqKsXOEorqmdGFqqhXhVltFp/cz8lN4o3ivutv2G/gsWJHibxSoJzgX9tgf+QKT/hhr4L/APQ0eKv/AAPtf/jFfD/6v4zsvvP3r/iI2R/zS/8AAWfCu8UFgeDX3V/ww18F/wDoaPFX/gfa/wDxij/hhr4L/wDQ0eKv/A+1/wDjFH+r+M7L7w/4iNkf80v/AAFnwouxRhVAHsKAIwpUIoB6jHBr7r/4Ya+C/wD0NHir/wAD7X/4xR/ww18F/wDoaPFX/gfa/wDxij/V/G9l94f8RFyP+aX/AICz4U+T+6OuenelDKowAAPavur/AIYa+C//AENHir/wPtf/AIxR/wAMNfBf/oaPFX/gfa//ABij/V/G9l94f8RFyP8Aml/4Cz4UGxSSqgE9cDrR+7yW2rk8E46191/8MNfBf/oaPFX/AIH2v/xij/hhr4L/APQ0eKv/AAPtf/jFH+r+N7L7w/4iLkf80v8AwFnwmqxIcpGqn2GKdvFfdX/DDXwX/wCho8Vf+B9r/wDGKP8Ahhr4L/8AQ0eKv/A+1/8AjFH+r+N7L7w/4iLka+1L/wABZ8K7xRvFfdX/AAw18F/+ho8Vf+B9r/8AGKP+GGvgv/0NHir/AMD7X/4xS/1fxnZfeH/ERsj/AJpf+As7T9kg5/Z78KH/AK/v/S6evX65zwL4U8N/Dvwnp/g3w7MRp+moyRedMHkYs7OzMeMkszHgAc1vfarb/n4i/wC+xX2uFpujQhTlukl9yPw3NsTDG4+viafwznKS9HJtEtFRfarb/n4i/wC+xR9qtv8An4i/77Fbnnk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LRUX2q2/5+Iv++xR9qtv+fiL/vsUAS0VF9qtv+fiL/vsUfarb/n4i/77FAEtFRfarb/n4i/77FH2q2/5+Iv++xQBz1FFFABRRRQAUVieKfG/hLwVard+KdetNOR/uCVsu/8AuoMs34A1zWlfH74QazeJYWXja2E0hwv2iCa3Un03yoq/rXbRyzG4in7ajRnKHdRbX3pWOapjMPSn7OpUipdm0n9x6BRSKyuodGDKwyCDkEUtcR0hRRRQAUUUUAFFVtT1TTNFsZNT1nUbWws4ceZcXMyxRJkhRlmIAySAMnqRT7O9s9RtIr/T7uG6tp0EkU0MgeORT0ZWHBB9RSur2J5o83LfUmoooplBRRRQAUUUUAFFFFABRRRQAUUVDHLd3EkyWelXNwIHEbujxAbtqtj5nB6MO1AE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Hl6v/ANAC8/7+wf8AxygB1FN8vV/+gBef9/YP/jleH/8ADX3w2/6APif/AMBrf/4/Xo4DKcdmnN9TpOfLa9ul72/JnJisdhsFb6xNRvtfyPcqK8N/4a++G3/QB8T/APgNb/8Ax+j/AIa++G3/AEAfE/8A4DW//wAfr0f9Us7/AOgaX3HL/bmXf8/onuVFeG/8NffDb/oA+J//AAGt/wD4/R/w198Nv+gD4n/8Brf/AOP0f6pZ3/0DS+4P7cy7/n9E9yorw3/hr74bf9AHxP8A+A1v/wDH6P8Ahr74bf8AQB8T/wDgNb//AB+j/VLO/wDoGl9wf25l3/P6J7lRXF/DT4s+GPipb30/h2G/gbTmjWeK8iRHG/dtI2swIO1u/au0rxcVha2CrOhiIuM1unuuv5HoUa9PEU1VpO8Xs0FFFFc5qFFFFABRRRQAUUUUAFFFFABRRRQAUUUUAFFFFABRRRQAUUUUAFFFFABRRRQAUUUUAFFFFABRRRQAUUUUAFFFFABRRRQAUUUUAFY/jHxLbeD/AAtqnie7TfHpts8+zOPMYD5Uz2y2B+NbFcd8YtCvvEvwx8RaPpsZkuprMvFGoyXaNg+0D1O3A9zXXgKdKri6VOu7Qcop+jav+BhiZThQnKn8STt620PFPg/8Lj8ZLi7+K3xTnm1FLu4ZLS08xkjcIcEnByI1OVVAR905z39S8Tfs8/CvxFpj2MPhuDSpwuIrqwHlyRnsSPuv7hgfwPNYf7LHi7TNY+G8HhqOaNb/AEOSVJoeAxjkkaRZAB2+crn1U560fET9mzw/478V6j4z1HxTeWL3gjaSNIkKRiOJUzk9sJk5r7TMMwxEc7q0MTiZYaFNtQUU2kk0opRTWjjrfrt1PnsLhaTy6FWlRVWU9ZXaTu93dp7PSx6n4Y8O2HhPw/Y+G9LaZrXT4RDGZpC7kDuSfcngcDoAAAK5LXvj78IPDWqPo2r+OLRLuNzHIkMUs4RgcFWaNGVSD1BIxzXzB4Sku/CPh74qeIvBd9PNZ6fYpplrfY2u6T3aRiQY6HywzcdOK9e+AHwS+GOrfCrTda1rw/Zaze6zHJLcXE43GP52Xy0wfk24wSMHOT6AfEcU0MRlmbyy+hNVJ8qnKUk18Wtmrt3111P0PhXB5bjMied5opxp+09lGFNxbuldvmkrcqW2mp7nomu6N4k02HWNA1O21CynBMc9vIHRscEZHcHgjqKo3vjbwrp9ybS61iISqdrBFZwp9CVBAr5k+Et3eeAfH/xL+H3h3UJZ9Hs4ZJYTvLeVIlzFCMEcBwkrKT1JjHpx7/4I8H+Hbrw1b3d3Yw3c12rNI78leSNo9MY7c5r83xnEubYvMYZPlFOmq3s3UnKpzOKSlyJRUbNttb3sl3PZzbhzB5LUlUr1JSpPl5LJKTUoqS5r6KydvN9jsrO8tNQt1urK4jnhf7ro2Qa4vVPjl8J9G1VtF1DxpZpdo2xwkckqI3cNIilAR3yeK848cazqfgzwn48sfD95IscNuqRurHMe+4ihYgjo2yVhn1UelXfgr8GPhvrHws03UNY0C11O71iF5bi5lyXQlmXahB+TaBjjByCT7foHAuKwmf8AD7zvNlKDVWVFwptP34fE1KWnLbVddbX0ufCZ6sRgcxWAwVneCneV/heysuvcufHPxr4U8XfBfxfF4Z1601JrBrFbj7O+4RlryPbz0OdjYI9K6b4eeItC8K/BfwzrXiPVrbTrKHSbbfNcSBVyUGAPUnsBye1fNumaXb6H8OPjVotrcfaINPvtKtY5f+eiR38ihvxAzVL4o61HInwp8PeIY7668PW/h2zvpbOzOJJ5Hd0ZV5HzFY0UHqAxx15ji2lS4ezWrSw7coqELOX95J627XI4Dy6fFvEUaVZ8t6LcuXV2hOekb9Xayvprc+qvCfxr+FvjjVP7F8M+L7a6vjnZA8UsDSY5OzzVXecZPy54BNdvXyEvwg8d/FPVNM1fQPhxpHww0ywZWtrli6XjkHKsVGGdhgEFlT/eNfXFpHcRWsMV3cCedI1WWUJsEjgcsFyduTk4zxXDl+Jr4lS9tGyWzSaT+T1/zPtOJ8oy7Kp01gKrk2nzQbjKUGu8oe479lqraktFFFeifKhRRRQAUUUUAFFFFABVzwz11P8A6/R/6IiqnVzwz11P/r9H/oiKgDaooooAKKKKACiiigAooooAKKKKACiiigAooooAKKKKACiiigAooooAKKKKACiiigAooooAKKKKACiiigAooooAKKKKACiiigAooooAKKKKACiiigAooooAKKKKACiiigAooooAKKKKACiiigAooooAKKKKACiiigAooooAKKKKACiiigAooooAKKKKACiisPxLaeKJlim8NaosDhgkkMkaFSCfvglSQRnkdwOORggG5X5VZr9TrKG4t7WOG6u2uplX55mRVLnucKMAeg9PXrX5XZr9a8Lpcv1v/uH/AO3nw/Gav7D/ALe/9tH5pY0eV1ijRndyFVVGSSegAqPNbfgfWbPw9410DX9RiMlppup2t3OgGSY45VZsDucA1+rVa0oU5SirtJ2XfyPiYQUpKMnZHolv+zN45kW3tbvxD4TsNauoRNDoV3qwTUHBGQBHtIyf9764ry3VNM1DRdRudI1a0ktbyzlaGeGQYaN1OCDXvfi34FeOfGXxIvPiD4d1/Trjwxqt+dUi8RDUY1SzhLbxuBYOGjHygAY+UcjnHH/tR2eoW/xq168vNLms4r77PLbFwMTxrAkfmKVJBDMjH1HQ4ORXzOT55PFYmNCpWjNyg5NJWcJJx93dvq9H7y5ddz2Mfl0aNF1Y03G0kld3Uk09dvLpo76bHlWaM0zNGa+q9oeLyn03+xj/AMzh/wBw/wD9uK+l6+Zv2Lz/AMjj/wBw/wD9uK+ma/njjp3z/EP/AAf+kRP1ThvTLKX/AG9/6Uwooor5I9wKKKKACiiigAooooAKKKKACiiigAooooAKKKKACiiigAooooAKKKKACiiigAooooAKKKKACiiigAooooAKKKKACiiigAooooAKKKKAPEvHX7OTXniB/Gfwy8SSeGtYkcyPGrMsLOfvMrJ8yZ7jBU+grDvvgl8ffF0S6R42+K1mdKbAmS2klcuo/vII4w//AAI9a+iaK+ko8V5lRhGLcZOOkZSjGUo+kmr6edzyKmSYSpJtJpS3Sk0n6pHH+H/hR4N8PeBp/h/bWBl029ieO9aQ/vLlnXDOzD+LpjGMYGMYrxu2/Z6+N/gk3Wi/DD4r29roNzIziO6eSOWPPBwFjcBsdWUrkjOB2+lKK+VzCgszrPEYiTdR3967T131Pr8lzzFZDRlhsIouk7XhKKlG62dmtGu6+Z5f8IvgVo3wz0PUbW+vW1fVNbGNRvHUqGXnCIMkgAkkknJPJ6AC/H4F8YaP5lp4d8TJHZSMTtlLKy59MKRn3GK9Bor5/NOEcszX2cqilCdNNRlCUoSSe65k7tPqnf8AFl1OIswr16mIrzU5Tab5kmrrRaWsrLRWtocQfBHhfQ/CGsW3i27jls763YalczNsVY8dj2wTnPXOD6V4v4T+GXxBfQ5x8JfjRZN4NupJQXlaSKWEAkP8nlnY2Ochkzw3GRX03dWtvfW01leQJNBcRtFLG4yrowwVI7ggkV4bqX7Jnhia9nbRPFmsaXp102ZrFSJFI7KGJHA7bgx96/Q+Cv7N4by55XRn7GmmnFOCqQ63bT97nu7819ep8dn8MVmWJWKlHnlqm1Lkl9605fL7jzf4QeAdQ8Z+CPif4P8ADmoW0hvLnTYLS9ud0cMohuJHLHaGIyig4AP3h9a9T8Wfs7L4u+H3hjR5tXj07xP4Ys4oLfUbbc0ZZQMqThW27hkNwVPOOSD6V4F8CeHvh3oEfh3w5bskCsZJJJDukmkOAXc4GTgAdAAAAK6GuLieths+zKti7Nxmktd7RSSemzdr6bHVwzSr8N1qWOw0uWvCNrrVWcnK1nuvead90fOS/AX46eK72xtPiR8XkfSNPmWeMadLIZyy/dbmOMB/RyWIJJ57/RcMYhiSEM7BFChnYsxwOpJ5J96dRXi4bB08Ldwu29222/xPpM2zzFZxyRrqMYwvaMIxilfd2SWrCiiiuo8cKKKKACiiigAooooAKueGeup/9fo/9ERVTqGOK7t5Jns9VubcTuJHREiI3bVXPzIT0Ud6AOsorl/M1f8A6D95/wB+oP8A43R5mr/9B+8/79Qf/G6AOoorl/M1f/oP3n/fqD/43R5mr/8AQfvP+/UH/wAboA6iiuX8zV/+g/ef9+oP/jdHmav/ANB+8/79Qf8AxugDqKK5fzNX/wCg/ef9+oP/AI3R5mr/APQfvP8Av1B/8boA6iiuX8zV/wDoP3n/AH6g/wDjdHmav/0H7z/v1B/8boA6iiuX8zV/+g/ef9+oP/jdHmav/wBB+8/79Qf/ABugDqKK5fzNX/6D95/36g/+N0eZq/8A0H7z/v1B/wDG6AOoorl/M1f/AKD95/36g/8AjdHmav8A9B+8/wC/UH/xugDqKK5fzNX/AOg/ef8AfqD/AON0eZq//QfvP+/UH/xugDqKK5fzNX/6D95/36g/+N0eZq//AEH7z/v1B/8AG6AOoorl/M1f/oP3n/fqD/43R5mr/wDQfvP+/UH/AMboA6iiuX8zV/8AoP3n/fqD/wCN0eZq/wD0H7z/AL9Qf/G6AOoorl/M1f8A6D95/wB+oP8A43R5mr/9B+8/79Qf/G6AOoorl/M1f/oP3n/fqD/43R5mr/8AQfvP+/UH/wAboA6iiuX8zV/+g/ef9+oP/jdHmav/ANB+8/79Qf8AxugDqKK5fzNX/wCg/ef9+oP/AI3R5mr/APQfvP8Av1B/8boA6iiuX8zV/wDoP3n/AH6g/wDjdHmav/0H7z/v1B/8boA6iiuX8zV/+g/ef9+oP/jdHmav/wBB+8/79Qf/ABugDqKK5fzNX/6D95/36g/+N0eZq/8A0H7z/v1B/wDG6AOoorl/M1f/AKD95/36g/8AjdHmav8A9B+8/wC/UH/xugDqKK5fzNX/AOg/ef8AfqD/AON0eZq//QfvP+/UH/xugDqKK5fzNX/6D95/36g/+N0eZq//AEH7z/v1B/8AG6AOoorl/M1f/oP3n/fqD/43R5mr/wDQfvP+/UH/AMboA6iiuX8zV/8AoP3n/fqD/wCN0eZq/wD0H7z/AL9Qf/G6AOoorl/M1f8A6D95/wB+oP8A43R5mr/9B+8/79Qf/G6AOoorl/M1f/oP3n/fqD/43R5mr/8AQfvP+/UH/wAboA6iiuX8zV/+g/ef9+oP/jdHmav/ANB+8/79Qf8AxugDqKK5fzNX/wCg/ef9+oP/AI3R5mr/APQfvP8Av1B/8boA6iiuX8zV/wDoP3n/AH6g/wDjdHmav/0H7z/v1B/8boA6iiuX8zV/+g/ef9+oP/jdHmav/wBB+8/79Qf/ABugDqKK5fzNX/6D95/36g/+N0eZq/8A0H7z/v1B/wDG6AOoorl/M1f/AKD95/36g/8AjdHmav8A9B+8/wC/UH/xugDqKK5fzNX/AOg/ef8AfqD/AON0eZq//QfvP+/UH/xugDqKK5fzNX/6D95/36g/+N0eZq//AEH7z/v1B/8AG6AOoorl/M1f/oP3n/fqD/43R5mr/wDQfvP+/UH/AMboA6iiuX8zV/8AoP3n/fqD/wCN0eZq/wD0H7z/AL9Qf/G6AOor8pM/Wv0z8zV/+g/ef9+oP/jdeHf8MffDL/oNeJv/AAKg/wDjNfd8FZ/g8j9v9bbXPy2sr7c1/wA0fNcQ5ZiMy9n7BL3b31tvb/I+Pc/WjP1r7C/4Y++GX/Qa8Tf+BUH/AMZo/wCGPvhl/wBBrxN/4FQf/Ga+6/1/yf8Aml/4Cz5r/VjMOy+8+Pc/Wu71H4tapr3w3h+HviXTYNUbTpkfStTmY/abKMY3RA4+dCBgAngY64XH0P8A8MffDL/oNeJv/AqD/wCM0f8ADH3wy/6DXib/AMCoP/jNYV+NchxDjKq23F3T5XdPy/XutHoa0+HszpJqFldWeq1R8e5+tGfrX2F/wx98Mv8AoNeJv/AqD/4zR/wx98Mv+g14m/8AAqD/AOM1v/r/AJP/ADS/8BZl/qxmHZfecx+xb/zOP/cP/wDbivpquK+Gfwk8LfCm3voPDct9M2otG08t5Krudm7aBtVQAN7du9drX5PxLmFHNc0q4uhflla19NopfofcZRhamCwUKFX4lf8AFt/qFFFFeEekFFFFABRRRQAUUUUAFFFFABRRRQAUUUUAFFFFABRRRQAUUUUAFFFFABRRRQAUUUUAFFFFABRRRQAUUUUAFFFFABRRRQAU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bH9jaf/wA8pP8Av8/+NH9jaf8A88pP+/z/AONAGPRWx/Y2n/8APKT/AL/P/jR/Y2n/APPKT/v8/wDjQBj0Vsf2Np//ADyk/wC/z/40f2Np/wDzyk/7/P8A40AY9FZHiL4lfBLwhri+GPFvxP8ACeiawwQrp2o+Ioba5If7hEUkof5u3HPatK78S/DWw1VdCvvGGi2+pNexaatnLrCJObuWPzY7cRl93mvH86pjcV5AI5oWu39dAem/qS0VJZ6j4H1C8h0+w1/T7m6uPtPkwQ6kHkk+zSCK42qHyfKkIR8fcYhWweKdf3vgvSpbiDVNbsbOS1iinnS41Hy2ijlcxxu4ZxtV3UqpPBYEDJFAPTchopsWu/DyeRYYPFOkyO15PpyqmrKSbuBWaaAAP/rY1Ry6feUIxIGDVvQZ/CPinSLbxB4Y1a01fS71S9tfWF/9ot5lBIJSRGKsMgjIPUGjz/rXYHo7P+rFair9xD4ds7u0sLu7igub9nS0hkvCslwyqXYRqWy5CgsQM4AJ6Ul6nhrTZbWDUb6G1lvpWgtUnvCjTyCNpCiAt8zBI3cgZO1GPQGjYFrsUaKhTxN8M5LKXUk8Y6K1pBpqazLcDWEMaae+7Zds2/AgbY+JD8p2Ng8Gt3+ydM2eZtfbjO7z3xj160WsBkUVa0Wbwl4lsBqnhzVbTVbIySQi5sr/AM+IyRuUkTejEbldWUjOQQQeRV7+xtP/AOeUn/f5/wDGgDHoq/dQ+HbK5tLK8u4oLjUJGhtIpbwq9xIqM7LGpbLsERmIGSApPQGqeran4F0EXra54h07ThptoL+8N3qYh+zWxZlE0m5xsjLIw3nAypGeDQG4yin/ANp+Bftq6d/wkOnfa3vBp6wf2mPMN15Pn+QF35MnkkS7PvbPmxjmm3useAdN1638Laj4l0y11q7tnvINOm1QJdS26Z3ypEX3si4OWAwMHJoem/8AXX8tQ/r9BKKrt4q+GC27XbeNNDECaYmtNKdZTYNOckJdk+ZjyGwcS/cODg1cOpeBherph8Qad9sa8/s5bf8AtIeYbvyfP8gLvz5nk/vdn3tnzYxzTs9v67fnoH9fr+WpHRVyQ+FotYh8PS6lbJqtxbyXcNi18RcSQIyq8qx7txRWdAWAwC6g9RT9Ri8OaPam+1e8isbYPHEZrm8MSB3cIi7mYDLOyqB3LADk0g8ihRTl1XwI8lxEniLTWe0v00qdRqYJivXClLZxv+WVg6ERn5jvXA5FC6t4Da6t7FfEemG4vLuewt4Rqg3zXMKs00KLvy0iKjlkHKhWJAwaOl/66f5r70H9fn/k/uY2iqOqeN/hHokNrca18QPDlhFfRQzWr3WuxRLPHMxWJ0LSAMrsCFIyGIIGa27FfDOqS3kGm38F3Lp8/wBlvEgvTI1vNsV/LkCsdj7HRtpwcMp6EUbg9NGUq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x6K2P7G0//nlJ/wB/n/xo/sbT/wDnlJ/3+f8AxoAvUUUUAFFFFABRXjFhqXxg+L5uvEHgrxxYeCvDEd1NbaZKukpqF1qCRuUaZxKQqIWVtoHOOvYnovDHijxn4T07xDH8YZLZ7Xw7El1H4gtLVkhvbYqSxaJclZUKncqjHzDA7nmhioyXNJNRte7ta2/e6011SPWrZROinFVIyqJpOCvzJtpW+Hlbu7NRlJrqtHb0WiuCtvjv8IrvVdQ0WDx3pxu9Lge4ug29EREGWxIyhHI7qpJGCMcGr3hf4ufDfxlod/4k8O+LbO403SgTezyB4Ps4wTudZQrKMA4JGDg46VosRSeiku+62WjfyehzzyzG0o886M0tNXFpe9t069O/Q6+iuD8HfHT4UePtaPh7wn4xt73UdrMsDQTQmQLydhkRQ+ACflJ4BPSsG48b6zBc+FotK8a/2xDqXjW80m9l/s1LfbAiXJ+yYZcny2jVfMXBbbnPJqViacuVwd1K1mmnvJR795K/b1snqsoxcZyp1oOEkr2kpJ2tKXbtF2va/Trb1qiiitzzAooooAKKKKACiiigAooooAKKKKACiiigAooooAKKKKACiiigAooooA8g8YeHPjQnxntfiF4L8MeCtR0uy8Pz6LGmqeJruxuJHmnhmaQpHp86qFMO0LvO4NnK4xXJ678JviPoGlp4mMuh694r8R+PNI8R6++b2C1gjt2higtrZILe5kKIkcaGWQIoy8rlF+VfouinB+z5bfZd1/4Hz2/8C1/DbQU0pqSf2lZ/+A8n5fLrueI+H/hZ8Vm+MejfEzxnrGlXyaSNd04+VqtwwawupIXtGitfISGGRBCI3XczMMMZnICDqNT8L/EXRviXqHjDwTF4ev7DxHp9lY6jHqt7Pby2Els02yeERwyC4DLOQYWaHlARJ8xx6NRSXupJdP6/Fu/qN63/AK/rt6aHzloPwm+OWj6h4eun0XwLImlfEPXPF1wB4kvAWtb9LpEjT/QOZF+3SEg4U+SvP7w7PRPgv4b+I/grwXpfhnxdpHhpZ477UZ7yXTdYnnSOKaeSeIxiS1jLtulKMDsAChgWztHpNFNO0VDokkvkkvyQT/eT53vr+Lcn+LZ5d8UvD/xW1Lxz4M8S+APD/hPUbPw1Ld3Nwmsa/c6fJLJNbyQBEEVlcAKA+7cTkkbdo+9UWr6J8evEejWCX914d0yW51l21bTdM1u5jVdJMJjWOC/FosxlEmJSRHET9xZIwNx9WoqXFNWlr/w9/wDgegW1utP+Gt/wfU+WbD9mb4o6T8P5fBljqHhZp9T+Gv8AwgV7dTX1yy27wyXLQTxp5GZRItyQ4ZkMZAI83HP0Xcnxfp/haFdNtNH1bX4YIUdJ7mXT7OaQbRIwdUneNcbio2uegJ6tW3RVNtrl+f3tv82/6Q2+aXM/60ivyijm/BHhq50CHVb/AFFLWLUfEGoNqt9DZszW8MzRRRbI2ZVLgLCuXKqXYs21c7RJ4b8D6L4Uv9S1HS73xBPLqsnmTrqXiHUNRiQ7mOIY7qaRIBlj8sSoMYGMKAOgoovtborfJaW/BE+vr8zzf4j+G/iLrXj/AOH+t+FNL8OXGkeGtSmvtSfUdWntrkrLbTWxWGOO2lVyqzl/mdclQvyg7xkePvhl4/1Hxb4m1TwfcaBc6V478PQ+HtXh1eeaN9O8r7QqXVuscTi4yl04aB2iBKKRIMkV6/RUuKlHllqtfmnpb0/HzuUnyy5o6PT71rf7/wDLY8F1P4M/FDUPHfhjU59b0260HwT4hsr7Ro5NWuIm/s5dPktZopLZIPLM4eQyLK8khbJUGEE56b4ieDfiNqvxU8LeN/COm+G7qw0HQ9asJU1HV57SaS4vBAY9qx2sq7A1sgZi2cSMQp2AN6pRRJc6tLrdvzvHlf4fjqKHuNOPRJLySbf6v5HyZZfs+/H6HwTq/hifTfh+J774WWPw9ilTxJesgnt3nX7SwOnghGjuGbaMkMgXJDb17nUvhb8afFXjvwx4s8VX2gLbeGPEVnq9nZ22u3RhhtTYSW91biEWqLJIksrOk8hZnUlcW4JB96orRzbkpPdO/wA+bm/P8NNhzbmmn1TX3xUfyS/Pc83+JPw58Sar4x8N/FP4f6hp8Hifw1Bd2BtNSLrZ6nYXPlmW3lkjVnhYSQxOkqq+0qQUYNx5vN+zf4l1jWfF3xJbQPA3hPxprV3ouoWSaXI97A1xp90blvtNyba3kdbhxGJMR5GxWy5UY+kKKiPu2cemq8ne+nz1ttfpqKSU1aXXfz6a/LTvbTojwfX/AIW/FjVG/wCEotdJ8HJr+reLNH17U7FtbultLa209Y1WOK4FmXnlfyzlmiiADAc7MtB/wpH4oNd6B4f/ALW8MR+H/DPivUdbttQLXEl/dWV9DfLNC8AVUjmQ3zKsolcPgOUUqUf3+ilZcrhbRtu3qor8or8e4K6lzre1r+Xvf/JP8Ox8qQ/sxeMtB+Gg8GeEvhj8HNN1uyl0mH+37FpNPudagsr63ufNuTFYloXf7KoaMNOC8m/eNm1/UvBOjfFfwj4w8Yapq/hfw1Pp3i/xVBfwtY65cyT21oLGG1Z3R7NU3r9kifb5gUiVwGyiiX1mirU3dt633+bi397itvOwJKMeSOiCiiipAKKKKACiiigAooooAKKKKACiiigAooooAKKKKACiiigAooooAKKKKACiiigAooooAKKKKACiiigAooooAKKKKACiiigAooooAKKKKACiiigAooooAKKKKACiiigAooooAKKKKACiiigAooooAKKKKACiiigAooooAKKKKACiiigAooooAKKKKACiiigAooooAKKKKACiiigAooooAKKKKACiiigAooooAKKKKACiiigApCAQQe9LRSaTVmB89aR450L4SeC7r4P/ABVvNd8LJZrc2Oma9ZW0zJdWrsxilgmiR9kyqwyCPlIB9q5JPt114P8AiXqWheJvH+veDm8JvHa33im4kdZrzcxdrdXC5TZt+baDncD2r6yorzamXyqxcZT+y4rTXWLjrrZ730S1PqaXEVOi5VY0XzzkpS95crakpNxXLeLdv5mld2R4t4q8PaF9o+C1l/Y9n5FtqSrDH5K7UAsJHAAx/fRG+qg9q574lS3Gk+I/izd6RotpdyyaVoDzrLpy3iIplkWS4aAjErRoN4BBH7sE8CvoqiuithfaObTtzScvS8FC267X6dtNzkw+eSouDnDmUUlZvf8Aeqrfbra34+R8jaH4m0TxB8X/AId6lpfxK8T+M44tQmgnvrzTzZ6dbyPbyBIoo/LQCRsE4GRgd+cdTof/ADKX/ZVtY/8Ab2vpCisqOBdKXM5Xd77edN9W3/y77vfy168TxHCslGnSslHl+Jf9PP5YRX/LzoktPMpa1ouleItJu9C1uxivLC+iaG4glGVdD1H+BHIOCOa4j4Q/A/wh8HLW/TQBLdXeoTM0t5cAGUQ7iY4QR0VRjP8AeOSewHolFdcqFOdRVZR95bM8Gnj8TRw88JTm1Tm05Rvo2tr/ANduyCiiitTkCiiigAooooAKKKKACiiigAooooAKKKKACiiigAooooAKKKKACiuX8Y/EDTvCNxZaTHpOqa7rmprI9jo+lRxvdTpHjzJCZXSKKNdygySyIm5lXduZQYviT8QT8NfCU/jK48G+INdtLNfNvINHW2kuLaEKWaUpLNH5gXGNsReQkjarUm0lzPb+v6fYdm3Zb/1/S79DraK4W5+LOnSnwZdeFvDOseKNJ8byKtlq2kyWX2W3VozKJJvPuI5NvlLI/wC7Rz+7YY3FVbuqpxcd/wCrEpp6oKKK4v4sP4th8MrdeC9T1y21GC4SRItH021vZrrAP7t1umWMRfxP+8jchdqSKzDMt2KSudpRWZ4aj1aPQbEa7qi6jftEJLi5WyNmru3zHbAzM0SjOAjMzAABmZssavjLxRc+E9JTUbLwnrPiS5muI7aHTtJ+z/aJGbPINxLFEqqASS0gwB3PFOXuu3yJi+ZX+Zu0V4xZftO6W/hrVvGWu/Cf4gaHoej2OpXsl7c21hdLKbGfybiFEs7ueQSB9+C6qhWN23bVJr1cauZtBTXdP027vfNtVuobSIxrNKGUMEHmOqBjnHzOB70b/h+N7fkx9vO/4Wv910aFFcl8UfiFF8LfBd744u/Cuu6/a6cA9za6LHBJdLGerhJpYw4BwNqkucjCmqfjf4yeCvAnwmuvjRf3Fxf+HLfTo9UibT0WWW6hkVTH5SsyglgwxlgAOSQATSve9ulvx2+/p3s7bDSbaS67fL/h0dzRWToGtX+tW0Vxe+FtU0UyW0Nx5d9Jasys+7dCfImkG9MDcQSnzjazc4zvFvxC0PwZrXhfQdWt9Re58Xak2lWD29qzwpMIXmPmycLGNkbYydzYOAcNhvRqL3bt83oSmpR5lta/ySv+R09FQ3s8trZz3MFlNeSQxs6W8JQSTMBkIpdlQMeg3MoyeSBzXktl+0ampeFdH8T6f8GvH9zLr2sT6PZaVGNKN67QllknK/bvLWBXR0Ll8qVyQFKsRau3p+LsP+vuPYKK5jwl8Q9D8Za54o8P6VbajDdeEdQj0zUPtdq0CtM8CTAx7uXTZIuHxtPVSwwT0sjFEZ1jZyoJCrjLewyQPzNK+l/mHWw6ioLK4lu7OC6nsZ7OWaJZHtpyhkhYjJRjGzIWHQ7WYZHBI5rlvGHxKs/C+r2/hjS/DeteKPEN1bNfLpGjLb+elqrBDNJJcywwRJuO1d8ilyGCBtrYb0dv6/rr6agtVc7CivOrz47eC7H4da/8SJ7PXDbeFXmh1rTItOeXUbCeIBpIpYUzghWV9+7yyjCQOUIavQLW4S7torqMMEmRZFDdQCMjNO3X+tdV961C/fz/AA3+7qS0VxPi/wCJp8JeNPC/go+BPEerSeKpngtr+way+y27IpeTzvOuY5QEjVpDsjfIGF3N8tZR+O2h2Os+M9P8TeE/EXh+w8DIkl/q9+LN7W4EmPJFusFxJPI0oIKKYgxyFIDkIZurX9fw/rTv0DrZeX4/18up6XRXml78a59L003uq/CLx3Z3EqTy2VlLDYebeRwxGV2VluzFEdgYiOeSOQ7WwnynGv4a+LfhLxR8LIvi/ZNeQaI+ny6hLFcQ7bq38oMJYJIwTiZHR42QE/OpAJok1FOT2W/le/8Ak/uCK5mkuui89v8ANHaUVy/wx8e23xQ8CaN8QLDQNV0ey161jvrO31P7P9oa3kUNFIwgllQB1IYDduAOGCnIHUVcouD5ZbiTUldBRRRU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m/48eBYtc8Y+KDrXgTVtcn8R+FrOw8H6lp+nS3TaVrNvJdsrecikWDhriCRblyifI4Ljbg+qfFDVJfDvwvuW1K01jVrowwWzrpOk3OoTyykqCwhto3fbkEk7cDv2rvKKVny8q/rf8AHXV9dL7BK03d/wBaJfdorLprbR2Xhth4E8SeDPipoP8AwiNjLJ8PNe1G81+SExvHJoGoyWVyJQqOMpBcNNv2EL5cwcY/ehR4J4e+E/hbxxofiuOf4aQL4ru/AOq6Jpt7qHhLUYbrxBeyoZEvbm7u7KO3+2fIOIJ7jfudlkKKoH3Rc21ve20tndwpNBOjRSxuMq6MMFSO4IOK5nwh8MfCPgeV5tBTWGJG2JNR12+1GO2XGNtul1NItuuONsQUYAGMAUpRUk49OVxXfVSX4J29PNJlQm4Pm3fMpPto0/xav6+rPn+w+F+l/E/xJ4qln+FFxawat4O8N31hquu+HhbQjXdPe9VGlhuAsxlUPEh3R8xKykhGTfb+JXgmfxV4D8O+LbjwrrGk6X4x1xdc8b2ugaHZ6pftbyWUkdr59pJbXKXqxn7MHURSsD86j5dw+jPEPhzTPFFlHp+rNffZ450n22uoXFoZCvRZDC6GSM9GjYlGHDKRxWkiJGixxqFVQAqgYAHoK0qSdRyb6v8AC9399or0ivMiK5Ul2SX3R5V+F36t6Hw14r+H+naRa+OdJ07wr8U/E8Vt8MbODw5d6z4c1K7nOqxXV0bYwLHbiGGeNZbNlEaRvGuSwRlmx9q6drFvdeHrbXxDfrBLZrd+XNYzx3QUpuw1uyCZZMdYygfPG3PFaVFJyfJyru397b/Xy2G7OSbXb8FFf+239Wz5p0+9vtY/ZB+I+nW3hHxdDqVxB4rt4NNuvDOoW99O95cXT2wit5IRLIHW4iO5FIGSGIKsBwXiyzsodF+I+k+Hvh38QraLWfBvhm7ij07wlrUH27V4pZjMXMcAMs2ySzEocksqFXBEbhftOquqaXpmt6dc6PrWnWt/YXsTQXNrdQrLDNGwwyOjAqykcEEYNEXyycl1t+F/1d/kgaUqapS21/Fx/wDkbejZx3xS8S2Vl8PP7YbSdfvYbyayaO3sNBvby72mVHO+2hiaZMKp3bkG0jBweK+ffiN4S8XaV8E/iX8N4vB+v3vh/RtO1A+CVsdJubqa9XU4G+zWywRI0qG1Mt1AwdAERoSxGDj68VVRQqqAoGAAOAKWklaTkvT5f59n07DjJxtfpr8/8u6/VK3xj8T5Y/EM/wAQLvSPCHxUlTVL7wTqNsU8N+IYzN9nugbsRr5IIVICS0QAUNk7fMGanurHTV8cJ4U0/wCGXi+Hw3bfF+LU0tYvBWqR6eunyaG1vPMuLcReQ160u/B2nzGdso+4/Y9FEbRfN6fg4P8A9sS9GTBclN012av11Ul/7c2eP/s230Gl/CS7t28O+INHs9E1rXEtbC+0C9s5orD7dPLapBbSxLI8YtnhCLGpAxsA3KVHjnw78S+LvhNo+n/E7T/Bvj7X9N1rWbrRtc8NTeDdS/tXTUa7uJ4ryxVrcOLfy5VaSN/3bMTsdZQ0b/YdFNtuXN6f8G/qrrut73G0nfpe/wAru6t6O3lpZqx8b+J7iy1Dxb418fQ/Djx1Pef8LA8Iarol5/wg2sfaY7NILFL2WFTbb0HkwXccuACRhGB3oC7UdFnl+I+r+K7L4U+I/D2maro3jDSddOmaDqzape3JkhktpZr2NRJcCRVdrfydyRAmKOU8Iv2NRWcoJ0/ZrTRr74qH5L735GiqNSUu1vwba/F/1dnnfwU8SWdx4B8H+GLmx1qw1e28L2Es9tqejXlkyeXGsMikzxqC6yKQyA7gGRiNroW4zxvr9p8CvjF4i+NHjqC/HgfX/DWn2Fzq9pZTXo0e4sprhts8UCvIsMq3WRIFKhoyHK7lJ90EEIma4EKCVlCM4UbiozgE9cDJ/OieCG5hktrmFJYpVKSRuoZXUjBBB4II7VtWqSq1HVWjbb8tb/5/f5aGFGCp01Se1kvPSz/Nfd958yappOs33ws+PnxRXQNcMPxPsGXw/pFvp011fSwrpaWdvMbaBHkRp3+faRlI9hk2EOF938PeLtImsfDVi0GrW0+tWPm2qXej3duR5calklMkaiCTGSI5djkK2FO1sWPCHgTwr4CtZ9P8IaWdMsZ3EgsoriU2sGBjbBAzGO3X/YiVVJ5xmtxoIWmW4aFDKgKq5UblBxkA9gcD8qV0vdW2i+5W/wCH29EW3KSSl05v/Jrf5ab+bZ4n8d7PTPEPxJ+GHh3VdL8cyWa6ldz3V74ct9YgW1EtrLDEZb7TwvkAysoYNIoCnc+Eya801XwFeX9/8SfCvgDQPHV5PpOv+HPEdgviJNXlj1k6ZPFJcW0Oo6llZNxjKoPOKElWX5MsPrqioSs1Jbp3+aacfua17+Qaa+f5Ws/vX3Hl2rfFiz8Q+D9bm0vwR44WK3064W9W78LajbzxSNGVSKGBofMu3Z2AzArxhQzFxhQ3n2j6brOiz67a2nhfXj8Ptds4/GyEaLdi5gv1Qpc2H2Py/tIkkuUt7pU8vLE3AxyK+kqKmcFPm6cyt+f62fyW5UZNcv8Add/y/Gyav/edrHmP7MhuY/2fvh9pt/pOq6Ze6V4d0/Tby01PTbixuIbiCBI5VaKdEfAZSA2NrDlSQQa9OoorerUdao6j3bv95lCHJFR7BRRRWZYUUUUAFFFFABRRRQAUUUUAFFFFABRRRQAUUUUAFFFFABRRRQAUUUUAFFFFABRRRQAUUUUAFFFFABRRRQAUUUUAFFFFABRRRQAUUUUAFFFFABRRRQAUUUUAFFFFABRRRQAUUUUAFFFFABRRRQAUUUUAFFFFABRRRQAUUUUAFFFFABRRRQAUUUUAFFFFABRRRQAUUUUAFFFFABRRRQAUUUUAFFFFABRRRQAVjeM9ebwr4P13xQluJ20fTbq/EROBIYomfbntnbitmuQ+MP8AySTxv/2Lmpf+k0lZ1pONOUlukzpwVONXE06c9nJJ+jZ8it+3T8XNxK+H/CAXPANndEgf+BFH/DdHxd/6AHg//wAArr/5Ir5y3D1o3D1r88/tbG/8/Gf0r/qfkP8A0Cx/H/M+jf8Ahuj4u/8AQA8H/wDgFdf/ACRR/wAN0fF3/oAeD/8AwCuv/kivnLcPWt7wT4N1rx/4hh8N6CsIuJUkleWd9kMESKWeSR8Haqgcn6AZJAqoZnj6kuWNR3M6vCvD1Cm6tXDwUUrtu+i+89v/AOG6Pi7/ANADwf8A+AV1/wDJFH/DdHxd/wCgB4P/APAK6/8AkivMrH4O6rrmsaZpHhTxb4X186kJ3aaxvnC2UcIJkkuEljSWJAASGKYbHy5JANvT/gR4i1u50NfDfibw7rFlr2oyaTDqFpPOIILtELmOUSQrIpKqWUhCCOQcEVtHFZpJ2jJ9unVpfddpX21OCeUcJ01edKC0b1urWvv2fuy0ers7bHoX/DdHxd/6AHg//wAArr/5Io/4bo+Lv/QA8H/+AV1/8kVxcv7NPxCt4/GU1xdaPHF4J/4/XaeTFx+5E37jEeW+RkPzbfvr74XUP2bPG1veanpOka3oOuanot7aWF/YWEtwJreS5IETHzoY1ZDkZZWIHOcYOLVbN2k7y128/luZrLuD27KFPp3try2u9l8Ud+6W52f/AA3R8Xf+gB4P/wDAK6/+SKP+G6Pi7/0APB//AIBXX/yRXl3iP4RatoOiatr1l4m8P67b6BdpZasulzzM9lI5wpcSxIGQt8u9Cy7sjPBxp3vwA8T6fdaJpd54n8LRatrktjFHpb37rdwi7IEbuhjG9ASAxiMm30qYYrNKjUYybvZdNeba3e/kavJ+E0lJ0oa379Em9N1o09e67o77/huj4u/9ADwf/wCAV1/8kUf8N0fF3/oAeD//AACuv/kivFfF3hOx8J3E9gPGui6tfWl09pc2tjDeq8LoSGJae3jRgGXHysTyMDHNc5uHrXPLNMdF2dV/ejto8K8P14KpDDRs+6a/Ox9G/wDDdHxd/wCgB4P/APAK6/8Akij/AIbo+Lv/AEAPB/8A4BXX/wAkV85bh60bh61P9rY3/n4zX/U/If8AoFj+P+Z+oPwZ8eXnxM+Gmi+N9QsobS51FJvOihz5avHM8RK5JIB2ZwScZ612teQ/smHP7P3hX/t+/wDS2evXq+/wc5VMPTnJ3bim/uP50zqhTw2Z4ihSVoxqTSXZKTSX3BRRRXSeYFFFFABRRRQAUUUUAFFFFABRRRQAUVj614y8IeG9Q07SvEXivR9KvdYkMOnW17fRQS3kg6rCjsDIwyOFBPNV/E3i+w0LTNOvYL7R3k1i9tbLThe6pHaQ3TzMMCOQht7lNzKiKzPtwOuQLXbvb5sHpv6/I6Ciis0+JfDgEzHX9NAt7xNOmP2qP93duVCQNzxKxdMIfmO9cDkUbuweZpUVQs/EGg6jqmoaHp+t2F1qOk+V9vs4blHntPMXdH5sYO6PcvK7gMjkVfoAKKq6jqmmaPa/bdX1G1sbfekfnXMyxJvdgqLuYgZZiFA7kgCrVABRRVaLUdPmvp9Lhv7eS8tY45Z7dZVMsSPuCMy5yobY+CRztbHQ0AWaKhu7u1sLWa+vrmK2treNpZppXCJGijLMzHgAAEkngViv8Q/AEfhIeP5PHHh9fDBQSjWzqcIsChbaG+0bvLxu4zu68UXtqFjoKKrabqem6zp9vq2j6hbX1jeRrNb3NtKssU0bDKujqSGUjkEHBrP0Pxl4Q8Tzalb+GvFej6tLo85tdRSxvop2s5x1jmCMTG4wflbB4oejswWqujZornNK+JHw713Qr/xRonj3w5qGjaU0i3+o2uqQS2toYxlxLKrFIyo5O4jA6064+IfgC08Jp49uvHPh+HwxIiyJrUmpwLYMjNtVhcFvLILcA7uTxRt/Xfb7w30/rTc6GiorW6tb22ivbO5int541limicOkiMMhlYcEEEEEVy3hr4wfCXxprUnhvwd8UfCOu6tEjySWGma3bXVyioQHYxRuWAUkAnHBIzR15eoX05uh11Fc/oPxB8A+KRqh8MeN9A1caHI0OqGw1OG4+wyDOVn2MfKI2tkNg/KfSs3/AIXP8Hv+EX/4Tj/hbHg3/hHDc/Yv7Y/t21+xfaMZ8rz9/l78c7c59qV1+X47ff0D+vu3+47Kisrwx4s8K+NtIj8QeDPEula9pczMkd9pl5HdW7spwwEkZKkggggHgitWnawJ3CiiigAooooAKKKKACiiigAooooAKKKKACiiigAooooAKKKKACiiigAooooAKKKKACiiigAooooAKKKKACiiigAooooAKKKKACiiigAooooAKKKKACiiigAooooAKKKKACiiigAooooAKKKKACiiigAooooAKKKKACiiigAooooAKKKKACiiigAooooAKKKKACiiigAooooAKKKKACiiigAooooAKKKKACiiigAooooAKKKKACiiigArj/jF/wAki8cf9i5qf/pLJXYVynxZtbm++FfjKys4HmuLjw/qMUUaDLO7W0gVQO5JIFZV9aUvR/kdeXtLF0m/5o/mj8sM0ZprJMjFWiYMDggqcg0m2T+435V+W2P6zux+a7T4S+PrP4feKZtR1WwmvNL1LT7nStQigYCY286bWMZPG8EKRng4I4zkcRtk/uN+VG2T+435VdObpS5kYYmhDF0ZUKq92Ssz1rwZ4++F/wAOdft7zw9ZeKtWtNRsbzS9da/W2tne1nG0C3ijaTa64B3NJhsYwucjb8E/Gb4c/DmPw3o2gWXiW/03T/Eb+IdSury2t4bhyLd4I4oYkmZMBXyWaQZI6AHA8K2yf3G/KjbJ/cb8q6qeOqUWpQsmrW07NO3pdeu+urPLxGRYbFKSrOT5laWu+kkm9N0pO1rLbTRH1B4g/at8J6z4dvdEj0LWoX1Dw/fafdP5MOJ72QQRwSsfNztWKEhj1BOAD1rmNZ/al19PitP4s8Mq0fhmXU4L59LlsLW2nulSMIRPLCpd2wX2l3cD5TjgAeDbZP7jflRtk/uN+VbSzbFSjCLl8Oq89b69/mctDhTK6CcfZ3TUlZ6/Fa/o9FZ7pbHq+r+P/hzpPhDxj4d8BWniKabxld27zNqsMEMdlbQy+csaGOWQysX43ME+XHGRz12kfHv4f6To+haZcw+LtcGjalpN7ZDVrezkk0hLeUPcJbXKMskocDYqOsahcdK+etsn9xvyo2yf3G/Ks6GY1cNJSpWVuWytouV3X466631OmtkGFxEOWq5PXmbb1bso727RS0tdXTum7+ifFPx3Z+Nrm4vbXx9441hJtQluodN1y3VbazjcscREXk3K5VQBGox3GAK8+zTNsn9xvyo2yf3G/KuOcueTl/X43Z6eEw0cHSVGnsvJL8kl+A/NGaZtk/uN+VG2T+435VFkdN2fo9+yT/yb54U/7fv/AEunr1+vJf2UrO7sfgD4Ut722kgl2XcmyRSp2veTMpwexVgR7EV61X6ZgFbC0l/dj+SP5Y4galm2Ka/5+T/9KYUUUV1nkBRRRQAUUUUAFFFFABRRRQAUUUUAeHfFrSNct/HmqeLPAGp+GdZ1aDwvFb+JPBviE+XFqOkedcNHJDc4P2Zy32lCWR4n+UOF2q1cl4g8fXPi/Sr5/CGsp4QsvC3w707xdo2nanplrcDUIbiOZmhuvtCO/wBnQW8EbiB43DNkyH5BX0F4k8DeCfGKRx+L/B+ia4sUkc0a6lp8NyEkjLGNx5inDKWYqeo3HHU0uueCPBfie903UvEvhDRNWu9Gl8/TZ77T4p5LKTj54WdSY24HK4PAqUmouKduz7fF9+srpPRa2+LSm05KTV/1+HTy0ja6s9Ve9teQ+JvjLUbD4e6HO0iaFP4rv9M0e5uZ4o5RpovGVXJWUGMuNxjXzFKb3TcrDKnwj4VW+n/Ca48TaH8M9U8M2UsXxe03Qtb+yaPZxXF1p8sNtGkTJbiOOBtzSnKxhc+dsSMsdv1prOi6N4i0u50PxBpNlqem3sZiubO8gSeCdD1V43BVh7EYrn7z4Q/CfUdOttI1D4X+Erqxsrhbu2tZtEtnhgnVAiyohTCuEVVDAZAAGcCtKbUKrqW0bWnlzQly+nuy9ebXbXGpCU6Sp31SevnyzV/vkn5cum5823vjv4/NoPj34weHNX8DaNpOm2vii1gtppo7m7trmxed41S1FjC6zt9mLSrLeTId3mBABsPs/wAKfE3i+68f+IPC/iXxU+twJ4c0HX7cyWsEJtZbw3aTRR+UikxZtUZRIXcF2BcjGOiv/gz8NNY8S614n1vwX4f1OfxBYxWGoRXmiWMouI0YnMkhh86XdiMFZJGQCJNqqck3/D3wv+GfhLVz4g8KfDvwxouqNaJp5vdP0i3trg2qBAkHmRoG8tRHGAmdoCLgcClTtFWl2S+7mv8Ae2vkrams7Svbe7f38v5JSXq76Hy/8U9H1O/vvjLe6v4r1DVYtK8eeDU0qz1C3tZLfT3ebS5Fki2wrKpUTyxjEmCjNuy7M57xviN44tfEV38ML74g3kIufiC/hiHxM1lZC7tbd9Gj1CKIDyfs3mtNJ5KM8LAqMEM5DH2LxH8Kfhd4xubm88XfDbwtrk94sSXMupaPb3LzLFnyg7SISwTc23PTccYzUK/B74SJba1Zp8LfCC2/iR1l1mIaHbBNSdWLK1yuzExDMxBfOCxPepprkjyvt/8AIa372i++9tUVKSe2/wDwGvuu72/J6ngfjv4t/EnSvhlrN1afEjUB4l8Iw+JJ4ho+iWUja5Dp0wjju7p7hTBBAv3JkiCPJIW8krt8s+qeCfEnjPxj4x8beHtR8VfY7SDTtCvtKOnWcKTaeLmGVpVLTCVZWZo/vMuApACggsep1z4VeA9et9FtZ/DGjwx+Hz5enhdIs5Rb2zLsltoxNC4iikT5HEYVivAYUWnwh+E2nzX1zYfC/wAJW0up28dpfSQ6JbI11BHt8uKUhMui+Wm1WyBsXHQVUHaLUtdtfTd26c2no07aOxlNNtculm39+yv15ddet1fVXMX497h4M0zzyRpv/CT6F/ah/h+x/wBoweZv7eXnbvzxs3Z4zXlnjWK6uvEfiOHwvqNtY6u3xK05/C0l6jNpkmsJo8bXEdwBz5TRrMpKfMJiCv7wV9K3llZ6jZzafqFpDdWtzG0M0E0YeOWNhhlZTwwIJBB4IrFl+HvgGfwmvgKfwP4fk8MpGIl0V9MhNgEByFFuV8vAPONuM1CTS+d/P7GnouS6Xd36a6X/ABTXltLW3f3rPyVvNcr+zxcabd/CuyNjpcmnypqGqRalavKsqx6iL6cXojdAFaL7R52wqANhXgdBxXii2TQ/GXxNg+IL2tz4dvvAMsqXOhWzW11pekwGZWtXQM++VhNK8cu5QxjcLGgQ59pt/CPhS1j0+K18MaTCmk28lnp6x2Uai0gcBXiiAX92jBVBVcAhRkcVB4W8CeB/A2nTaP4K8G6H4fsLiQyzWul6dDaQyORgsyRqqkkcZIp1Yqo2+lmvvTXyte/feOzdynLkt6p/dJPfq3a22/vWukeMfAzdY694ks/idBpU/iPTNG0C5/tHSyDp97pSC4GnyiJR8lwHFxuXBBIjMZ27QvaeG/AmpaT4Z8Wx+Eb7SdE17XtXu9dtEvbL7ZDpE1wiqC0CyRnc6q0jgOB5k0nLj73RL8H/AISp4du/CCfC7wiug39wLu70saJbC0uJwQRJJDs2O+QDuIJyBVZPgd8FU0KPwunwf8Ero0N5/aEenDw/aC1S62hfPEXl7BJtAG/G7AxmqqP2jk31Vvvab+ei18uiemcI8iiuzv8Acml8tXp0Ttra7q/AYpP8G/DFs+lQ2aW9ibFoY5PNhkELtEZY2Kruik2eYpwAVdcDFQ2Viniz4keJLm3uZLK08MaUvhmxntQqvbXNyiXF08e4FMrH9gC5UgMjAg8iu6fRdGkvbPUpNJsmu9Ojkhs7hoEMlsjhQ6xtjKBgiggYB2jPQUybw/oNxp99pNxolhLY6p5v262e2RorrzBiTzUIw+4cNuBz3zSn78m/Xy30+6zfp0Kh7sUr9vPbX80vXqebeHfD/iu+0vxV8HNc8b3NxaaZa2UOneIrKztIbxIZVbNtPGYmtWmQRKSRCqtHPGDGD8zaHh3xfqmi+C/E2u/ES5s9Vm8D3N7ENXtbURC/ghhWTzFjBYJL87QuEO0yRPgKDsXqT8PvAR8LnwQfBGgHw4SCdI/s2H7FkPvH7jb5f3wG6deetaK+H9BTR4vDyaJYLpUEaRRWItkFuiIQUVY8bQFIGABxgY6U5e9zXe6t+Wvrv3ve72CNlbTZ3/4H9bW03MX4Y+Hr3wx4G0rTdWCf2pLG99qjJ0a+uHae5I9jLJJj2xXU0UUSfM7iSaWruwooopDCiiigAooooAKKKKACiiigAooooAKKKKACiiigAooooAKKKKACiiigAooooAKKKKACiiigAooooAKKKKACiiigAooooAKKKKACiiigAooooAKKKKACiiigAooooAKKKKACiiigAooooAKKKKACiiigAooooAKKKKACiiigAooooAKKKKACiiigAooooAKKKKACiiigAooooAKKKKACiiigAooooAKKKKACiiigAooooAKK+R/2Bf8Ame/+4X/7dV9cVyYDFfXcPGva176b7No9niDKf7CzGpl/Pz8ltbWveKltd97bhRRTZJEijaWQ4VAWY+gFdTaSuzxtx1FZvhzxHo3i3Q7PxJ4evPtenX8fm283lvHvXJGdrgMOQeoFMv8AxRoWma9pfhm+vvK1LWlnexg8p284QqrSncAVXAZfvEZzxmjmXc19hV53T5XzK91bVW1d10sk79ramrRRRTMg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kf9gX/me/+4X/AO3VfXFfOv7Ifwn+IHwv/wCEs/4TrQP7M/tP7B9l/wBKgm8zy/P3/wCqdsY8xOuM546GvoqvLyanOlgYQqJp66PTqz6vjfE0cXn1eth5qcXy2aaafuRWjWm+gVXv/wDjxuf+uL/+gmrFFejOPPFx7nysXytM+Yvh61/faT8DfDSa5q1lp2p6PrRvYbC/ltfP8tUKbjGwOVJJBBBGTg8mszR/EcWtr8FtY+IPim8gia38S293qb3720hSN0jQyXCFWTIRQX3KSep5r6workeDbfxfev8Ag+v3n1MuJIyk5eytfn1UrNc/tr2fLv8AvY69fZruuX5s8PeKtevNO8Fx/ETxZrGm+ELpNWI1d76WxkvTHNiy+0XKFXTdDuZfnXzCASWrL8VeMfiQvw/8M3Og6/4ik8WSTat9kgRW8y90RBIBdzwkqvmLGImjcjczEYBLGvqeiolgJuHJ7R7JX69NXrq9Leja6kQ4hpRqqp9XWkm7XXLrz6W5dnzJS7qKtaytz/gC+0fUvBWi3ug6xdarYS2UTQ3l1O008wxy0jMSS+c7s9DkcYroKKK9E+bqSU5uS6vrq/m9L/cgooooICiiigAooooAKKKKACiiigAooooAKKKKACiiigAooooAKKKKACiiigD5x+Mum3X/AAvCyjtfD/xU8T2974Vur2bSfCnji50mOOeG4gRJjGdRtYwNrspEe4ktkqTzXXXnj/X/AIfX/hT4XeG/BWp65fat4ev9WtLvXvEBUI1qYi1rPcOktw7gXCL5jRsfu5LEuV2fFPwd1HxF48/4WDpnxg8a+HL5NOOlxW+mQ6Q9vFbs6u4AurGZiWdFYksTxgYHFVb34FtfaxoHiKf4teOW1Tw/pupadFds2nO8/wBuIM00gezKhwUiKKgSNfKQBNu4NCUlSUY7+9+c2vzj5q1th6Oq5S20/KKf4p7aNO+9in4S+Our+LZLUWXw+Zv7d8Gp4w8PQRaqhub1MRhraZXRI7d980QVvMdSCSxQjbWJp37QkviJW0rVfB0L3+meOtN8K6g/h3xR9psrWSZIpo5zchIJJVBkWN4PKOXDI42ZarVr+yr4eg0vT9EuPiZ44u7HTfCM/gqKGWTTl3afKQcs0dmrGRdkIBzgiFQ6vuk33J/2adIkke4tfiV4ysp59X0rXLmS3XTF8+7sIUhhYobIoilYoiyIqrlBtCgkHe8FUTXw3/D2l/v9np6vTXUzlzcskt7O3ryJa/8Ab936b6WRofCm/wDFzTeN7R9Um8QNZ+Orm1Emq3vlNa2Jgt3KReXEVIj8whI9qA/xOCSx1fi7darY2nhe60vW72w/4qvSILhLZ1VbqGW5WN4pDgnYQ2SFIzgA5GQX+EfhbL4OutcurL4ieJ7s6/rv9vXS3aaeVVyoV4E2WqkQsqRqckuAg2upLFqnxl8I+NvGVnoln4QaGMafqUWqSu2tLp7CaBleAfNp94JF3ZYjCY2rywJA6MvUXWoxm0rKKd7W0jG++m6durfyMMWpKjW5b3fPa395y5fPS68kvmYeo/G6PQLXWHg8GatJq7+KbjQbWwlmurzz5IrRJjPttIrmSGIxDISKJ8EgsFLOVqS/tE67/Z2pX6/CXVLM6N4dj8SXsWrXf2GQQebKk0ccbRmUuvkuU8xIw4AzsBBON/wqb4wmXUL02Omf2hd66fEVpfDxvtm028MRhbyMaEEKNDiMpKsgKj1JJi134Q/GjxDLrE2om0L69oQ8P3pHjdTvt/MaRmG7QTtdjJKOPlAkIVVCpt9+GEwHuqXI3pdup5K6SUtt93fR9LHFGvXvK/Na7taOtufrpvy/jvqb1n8QPEvhXxz4yN1Hd67ov/CUaLp4e6v1jbTo76C2RFt4ljKuqyzAsCUO053O2RV/S/j9Jq/iW+0yw8Aa5Po8H2+K31WOyvRFJcWrOjI8j2y2ypI0bLGyTyEnAZUJwOLufgx8bLyLU1nvYDNq1/pupXE48ZwB/tFiEELKP+Ee2jmKJmGMExjoCwbd03wD8ZdHl1KLTNE0ODS9RkubldI/4TmU2ltczlmkmj/4k3m5Lu77GkaMMxIQEDE1cLg3TvJwlPlS0mktIRV99+bmtsmt9RrEVrqyaV9bxb6u/wAnp6dOxkeOb3xM11q+rw69qeoXfh28s9Lm8nWr2whudVuzGIrO1itpUiVIjcQMzzx3BcMUOMFh0Op638RbDx34NtdN1NtdvG03XbWexnvFsLK+mtZYFS4lMcTlZCrEHCsoY/KqjJrh9c8K/H8659hT4Rtcfadat/EB1XS/HdmljZ3wjCSSRxXWnmYI2MlWSUqc+WRkk9ff+BPjRfRaVJB4e8N6VqGiNcrY3+neNrjzkgnK+bE32jSJVk3hELyOC5cFgy5wNJUowjTUpU2rS+3B2vC2yldLnbelnb/DG4qt5ydpf+Ay1s2+1noo+Sd1omy5cftBao2h67rmneBIJF0fwtF4nSG51cxPIvmTR3Fu+2BwjxtbyBWUur/LyoOR0etfFPUtA8e6H4V1Pw1YQ6f4gu/sNjcnWk+2zSfZmmMq2YjOYAymIuZAwb+DaQx4LWPhH8RtUtDptr4K8OaVYy6C/hu5trLx5cYurM7iokeTR3kLqzuwYMCxZt+8Eioh8Hvieuqf2nH4e0gEaja6okb+Pp5Ss8Ft9myZpNGadw8RIYPI2CSybGJNYPCYGWqUVpL7av0S+3utZdVq0+lrdeqtFzf+Avsv7v8ANddNNTcvv2htY0WfWdO1n4ewPqekDS5JLHTfEEF08Md7cmALcsURYZkYLujUyA71IYrlhH4n8f8Ai7VNb0G3t7afSdQ0bx0ug32nWmph7TUY5NOe5jaSUxK+zDxErt4IbiTC55KT4A/FI6RDpFvaWFskNjaacJYfGsYdoLW6+024OdAK7kk/i25YffLHJrRl+EPxqm8Rv4kkkszLJr8PiMwf8JnF5Iuo4Ps4A/4kG7YYcIRuzgA53ZY9EcLgYPmg4J6/a/wpaOT0fvvq1da6EPEVWmmpars+sZdbJ6St8l6nc6b8Ydc1+007TtA8F2k/ie7GqNcadcawYbaBNPu/ss5W5ELM+6Qr5f7pdwJLbMVLo/xf1Txh9jfwJ4JOpbbKzv8AVobzUVs57NLiSRBHGux0mlQwyllZ41wow5JxXAab8HvjHpMVtNYQ2EWrWd7f3dvq48bKLpEvZBLdW5UaD5LwvKPMw0ZZWwVZcADWT4dfFnT72zvfDHhjQPD/AJFhFpl1Hp/juci/tomZkSZptGkfcDJKfNjZJf3jfP0xzTwWDV1Dkvd299W3ej969rcqVtea99NXX1iq2/it/hd7aeVr7+VrLfVWtd8d+LvEHjfwVqPhyCW18PS+INT0uEDUwiatJBZ3qsLmIQlo4xNb5jZXfIBZowQlW7D9oEjSNI8Sa/4VisNJ1Pwhe+KJJINRM80L2zwrJbCMxIrZE6bZN4yQQVHWsGL4V/FKHWLTUo/DOjJaafrb+ILHS4/iDdR2trdyLKJthXSBKY5DNIzRtIy5JAAVmVqlv8FPHwitbLU/BegapYWOn6hpNtY3Pj+6S3jsbvb5luVh0hN6LsG0uWYcEliqFb+r4KUYxny2S6Tjf7b/AJ7OV3G7emjtpoP29TmbV76fZlbf0va1/PXXXVddr/xu8ReEEvbXxN8NXGp240+eCDTtXjnhmtbq5Fv5hlkSIq8chUOgVvvptZgWZbz/ABc1xI73Sz4NtB4gt/Ei+G4rY6swsnke1W6jle58jdGhicDHlMfMwgDZDVwmpfCL4x6voM+jalDY3NzN9jjGqSeOd13Hb2somhgUnQvL2iQBmYoZHIG92AArH8b/AA1+O66Zr0sPg+DxKviTV4tTvtOt/F2ny/MkBhCrHe6NHbtHsWEFZfN5iRlAfL1VPAYKpaLdNO/89lvC28tvjbu7+a0JeJqxTdpbfy/3ZeWvvWt5W63v7d8NvHOqeMvBR8XeJNBtNDZbi7ia3ttQa9VUt5XiZzIYos5aNyNqkFdpDHOBiwfFvXV8PxeK9S8DRwaXrK2B8PSRassj3kl5KkcEVwhjU27/ALxGbb5qhd3zFhtOF4JsP2hdL8P6XY3/AIT8NNb2sLxiwvfFMUTeUyqFhmFpowh/d4YL5GxcEBt+MnJj+FfxX/4RqXwdd6Do93o0SRJpVrL49mX+x/KkSSE2zx6Mrlo2jjKNM0rKEwDgsDy/UqCrT5uTl5lZKado3d0ve1drWu7WvrcqOIqOlG3NezveL3srXstt7212t1Oom+NWv2Oq2nhbUvh2U16XXI9EuEg1ZHsoTLbNcQzrO0aSPG6ow/1IZSj5HC77Phn4w6prOqeHLHVPCEGnwa/e6npBlj1Pz3h1CxM3moE8pQ8JFvJtl3K2cAxgHNcdc/DD4zXc2l39zZaVJqWnaxHrc1+fGo86+njiMMazD+wvLWNYmZAsSRj5mb7x3VV0f4RfGjR73Qr0Cwum8P6zfa5bpP40j2yz3e/z1k2aApKHzZsBSpHnNg8Jt3eCwTp7wUrP7fXle3vbc1mr9LX6kTxNZWcFLp9nzd+nay+/rZnsXiDxRrWi+LfDuiQ6HZTaXrj3EEt/LqDRSW88cLypGsIhYSb1jbkyJja3U4B4HU/jt4t0eDVjqHwwgWbQ/D0fie7ZNeVoJLNpJQRC3k72kCRFgrxxgtlSQAHaxreh/GzxH4ch8Paz4U8L3DwzRTjUF8bTxXRdH3A5TR1QZGUOEGVZh3zXOeMfhd8Y/Geqa7qVzpukaeniDQ18PXNrZeNAIY7QOzfu/M0J3DHfICSx4kOAMKVwwmEw6aVfk83zrWz30n1Ttayty92b1K71cebp9l6aq+8e136vse/RuJI1kXOHAYZ96dWd4ctdTsvD2mWetTmfUILOGO7kMyy75ggDnesUSv8ANn5hFGD12L90aNeDOKjJxTudlNtwTluFFFFSWFFFFABRRRQAUUUUAFFFFABRRRQAUUUUAFFFFABRRRQAUUUUAFFFFABRRRQAUUUUAFFFFABRRRQAUUUUAFFFFABRRRQAUUUUAFFFFABRRRQAUUUUAFFFFABRRRQAUUUUAFFFFABRRRQAUUUUAFFFFABRRRQAUUUUAFFFFABRRRQAUUUUAFFFFABRRRQAUUUUAFFFFABRRRQAUUUUAFFFFABRRRQAUhOASe1LTJRKYnELKshU7CwyobtkAjI/GlK6TsNas8o8DfGjxX42t9G8WW3w2jPgvxDdfZrHULLVnu9RgBZlSW8shbqkEe5cMVnkaPcN6gBiuz4V+PXwo8W+Gtd8YWfjXR7TRfDeq3OkalfXmo28UEE0Mpj3NJ5hVUc4ZCxBZWU45FeZWfw68YXni3RNY0v4PL4D8Yxara3niXxXo2oW0GjavAkgN2v2eK4M90Z0DKgurcGMvu8zcgLR3Pgb4u6L4av9J0XwlfmSD4lalr7XVg2kS302m3ctxMk+nG+doYplaaONzMsbhPO2ZJViLov63gr9Ojl0Wz00uEratd/wtNtdeqiuu67ntM3xV+F9tY6Xqlx8SPC0Vnri79LuH1i3WK+XekeYGL4lG+SNflJ+Z1HUiqz/ABn+D0ejS+IpPiv4NXSreeO1lvjrtqLeOaRA8cbSb9odkYMqk5III4NeMfCD4N/ELw74n8Man4p8NGNdIj8bmS4lvre4dJNR1OCe1bchBZpIhLkhBghgQuQDmw/Bb4peG/BXwbvNHtvElle+DPC1xouraX4Zl0Rr6K6uFti0iHU1ezdQ0MiuVZX/AHmVZgWU1py83p+Ll/8AIr05k2rLV8qu1fa/zt1+e/yt1PePiN8WPBfw28Nz63rXiPRIrqSwubzSrG61SK2k1R4ojJ5UG45ckAfdVsbgcGui8O6t/b/h/TNd+z+R/aVnDd+Vv3eX5iBtu7AzjOM4FfMn/Cl/iD4N8Lahotj8OrnxhF4k+HkXhOK0uNYsHbR7iN7uTy55HW2ja3f7VGu63iJU26gRkYavpPwZp93pPg/QtK1CHyrqz0y1t549wbZIkSqwyCQcEHkHFEVrO/S1vvnf12jrtqrecSesLdnf7oNemrkreT+WzRRRSG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SHoaTdlcBaK8H8D/tBX1t4F8DxeIPDviPxd4q8UaRqOqpHo9raIZY7SdEl3GSWGKM7ZkIyQDtIzuKq2lb/ALU/gWbR7vxDL4a8U22mJ4TufGmn3M9pAo1XTbcRmdoE87erqZohtnWLdvBUsvzUJpq/r+F7/wDpMvufYrld0u/6tL82vvPZqK8pj/aN8Iw2t9Nr3hvxNoVzb2dpqFjZahaRC41W3uphBbPbLHK43PMyR+XIY5EZ18xUBBqK7/aN0OyitbOfwB4wHiO51weHW8OCKyN/DeNaSXce9/tP2YxvDGSJFmZAThiu19tNNO39b2t630a3T0epKakrr+la9/S2t+q1R63RXjnw++OfiXxL4P17xLrXwr8RfbNO8Val4fstM06O1kmuEt7iSNWZ/tRhiKrGRJJLLHHvUhSQybnWv7TPhzVotAi8N+AvGGt6n4hi1Z4dMsorLzoH024SC7jlkkuVgBV34ZZWRtp2sSVDSmmlLyT+9c35avsNxabXZtfNNr807d7M9horx/4e/Hmb4kfFFfDegeGbtvCl54N07xPZavKsSMzXM0ybXUzeYBiLaB5WQ6SZO0oW9gqrO135/g2n+KE9JOPa34pNfg0FFFFIAooooAKKKKACiiigAooooAKKKKACiiigAooooAKKKKACiiigDyXxJ4p+Ltn8ZD4E0vWfCFpo2teGrvUtAlvNDupp1v7dokkinkW7RHQeckmFRGKllyNhZsXwB8WfH/jH4SeBfHt14n8E2d5qN1PJ4nlXSbhrK2tbbzvtSQn7ZmNozD5fnOzqSQ2wAgDsfjD8O9d8dQeHb7wnqltputaBq6XKXNwzhfsc0T214g2AksYJnZAePMSPJAGRx9z+zne3mmfFDwl/bVhaeHvF8dyPD8EduZTpj3kMZvPNjOEeN7iFZAgPIaQEjdUxbUXfp+LTuvk1Llv15fvcrNq3W3yTXK/mrc3zvrsW/Fn7Rem2WoeFD4Ug+1afqHiX+wdejv8ATL+21Oy3WU9zEYrF4VmkMgh+VtuGBGwSbvl7C0+NXw2vtL03WbPXpprTVBcmJk026LQ/ZyVn+0p5e61KOPLInCESEJ98hT5nZ/AfxHp+j6Hqvhj4ZfCjwZr3hzxBa64NN8Ol7ex1hora5t28+5SzjeHK3TMo8ibZsI3Pvys+s/Arx3Pp9vqOj32kWniubUr7Vn1i01S8sZNMnu50d1i8tGW9t0SNA1vOipOyBiYuMXBLm5ZbX3/7dj+F+b0tZ76TNvlUlvb8by/Jcu179NmdFrf7Rfgnw9cWSx6jceJYtW8WyeFYW0HRry5FlcxQ75opmhWXzHQq/wBwLnJG391I46yD4seBLnxJc+E7fVLqTUraK4lCLpl0YrnyDidLaby/KuZIzw8ULO6ngqDxXl6fCP4tT6q2t3tn4RjmsfiSPGVlDFrNyy3Fm1i9m8crm0BilCsJAFWRWOULKPnNv4Z/Ai4+G/izU9Wg+G3wzu51vtS1Gw8VrB5Ou3P2qSWQW1wRakptMvlmcTSFo0/1QLcTH4Fzb2v/AOSQdvlJy83a17g782m3/wBvNX+cVHyV72te3pfjvxXqWg/DXWvG3huxiuLqw0mbU7a31FZbZWCRGTEilfMQ7QfkKhs/KdvJHM6p8ffCGjeE7nX5U1C+vNPXTlu7O00u6LBrxgsUiDyyXhZt+JE3KSpUFmwp1fi0+rz/AAf8Q2p09P7T1LSJLBoLaK7vY45p08o7RbW8k8iKXJysOSFyQgyR4Rq2p+JNbfVvtHhvULZbzQtAtICnhnxNITd6bdm4KuDpK7YnMkibxll2Kdh3EL9BlmX08XT5pwbSmrtPpeN1s76NvTW/fY4sViVR5UpJNp7/ACt+u/a3meyxftB/D2PVdcsNan1LRINEmtLZrvVNLu7WOaa4RGSNTJEuH/eLhCd5G5tu0bq6nRviD4X8QQTTaRcX85ttQXS7mE6XdJPbXBAIEsLRiSJcMreY6hNpDbsHNfNXxZ+JWmeHtF8ba7q0GpadaeJtS0C+t5r7w3rdssN1byWqyQs09jHGU227OGDh25ATOM+i+E/iZHYX+reLdR8NeIG1LxHeWhntrTwl4ie3trOKMIGSY6aGnkxufBjjU7lXI2722rZK1h1WhSmm7Lvry02/s95T12XL5oyjjo83K6ke/wAtfP09dVvt6rf67eRf2r9jSFvsrwWVtvVjuu5MfeweUHmxdMHh+fTjPBHxqstSa60rxqItP1mPWNU06CGxs7ue3mFpI48tJ/L2yTmOMv5QxIwyVTFVrH4k+HIv7L+16b42b7NLPfXWzwJrx33Um7AGbLlB5kmM4I2px6cTpesw2+tnTr6w8Snw5B4oufFcVzF4G8Qm9llleSRbZoTYbI1R5M+aJGLBcbF3ZHPh8tm4TjVpSvbR2a20001u9bbtbNas1q4umknCavfuu0v+Ar9HrqkeuWfxj+HV9DbXMGvSrb3miS+I4Z5tPuYYm0+IqJJfMeMKCpdd0ZO8BgSuDTE+M3w+fSpdXXUNT2Q339mvanQ78X32nyvO8sWfk/aCfK/eZEeNgLZwM14NpF/4v0Gy0KLQZNU0+58MeH9W0KxnbwF4juWnM7QPbzsDYKsTboF3LtlC4ON+75JtL1jxVpWoardWkXiqO38RapZ3urRf2F4oa5eEWXkTxpdnS96bZFSRDGse5coPIAGeuWR0/ecIye9vP37JfD1hZp7J6Oxi8wSdnJf1Fef83Tqtnpd+2T/Hj4TQRNN/wmEUyx6fb6tL9mtZ5zBZTf6ueURoTFH3LPgKCC20HNU9L+MFvb+NfEnhXxibSwSw1qz0rS5LWK4nWUXMEckJuJQmyFneTYu7apb5QzGvn6ztvFmn+FdV8LwaBeyrd+BV8IwTv4b8TgmVZpj5zr/ZBwpScnG5juQDJDbhsal4h8b348RXS+DZ0uNZ13QNZiiOheKCiCwFuZI2b+xs/M1soUhekhJA24bo/sGlGcoxjJxel21f4oarT+XmbvfTTRkyzBJayV7dO/Ltvtd26bb6n0XD8S/BU/iZfCMesN/aMkstvEWtJlt5p4wTJDHclPJklQKxaNXLrtbIGDiva/Fz4fXi6jJDrrrHpkK3EsktjcRJNCz7Ekt2eMC5RnwqtCXBYqASSAfFdNv41MHhPV7HxNJ4Y0/X7vxBaX0fgrxEdRZp3ml+ztEdPCLtkuH/AHwkJZFC+WCxYEfibX5fh9pvge403VoZPCZ06TR7xPBXiSQak9jNE8P2mL+zl+zKyw7WCNNy+4EbdrcX9iq6XLP7P3Nu8vh7W93dXvdq9rePV9HHr16raO/X+bRLqrnpHgr422Ot6rqmn+I4vsG/xI2h6IIrC93Tj7FDdKtwJIlMExWR8pIqYKFRuIJO9/wuHwAdBtvEaanfyWt5NcwRRR6PevdlraQx3GbVYjOqxupDsUCrxkgEZ8QfWdbm1S98UzaTqhvZPFVj4nttMTwZ4lWJWTT1tJ4nuv7OJbgZQiAcrk434Ruhatr/AIR1Wz8U6XbatquoW13rsbWE/gbxLZ272WoXi3QbzhYSsJkkQf8ALPaVYrnKhztUyanOzjCSdlprvyXavy9ZWXM/dvd7bL68o7ST/wAnJ+fRJO27231Par745fCmwMofxjbXHkWEGqzGzhluhDZTf6u4cwo2yIjBLthVBBYgEGpvE3xi8AeEdXTQ9Y1LUGvJJ4LbbY6Ne3ypPNgxRO9vE6JI4IKoxDEEEDHNfPGpQ6taaZr/AIf8PaJqtxaan4IXwxBcXXhPxJbuLlpppJJTEulyBIh9pk2qHY/u1B+8StfUfjDojfFKPT76yuDdT3OnandeGIrfWYJ7u8t4IiJltn0ZpZmRoxsbzbdXEUe9FC7jpT4ejVn7kJySTb2TsuXvHTRvfrZNrVmdbMlTg3zxvZW7XsvPVXdtNbJvXY+r/EfifRvClguo61PMkckghijt7WW5nnkIJCRQwq0kjYVjtRScKT0BNc/ffGT4cadp9lqt14hb7JfW63izR2NxKtvblivnXOyM/ZY9yspebYoKsCQVIHA+MviO2tXGieItG8PeI01bwzq011aWlz4Q8RC2vbaSCWAiSVdNLQyFJS3yxyBSuMsCSOe1zxXrN9rGr6zZaRqz/wDCYaHHousW1z4L8SeXp3ltP5ctuRpx+04S5dWRxCHKBgyZKjgw+TzlFOrTlf7vl8L6a821/dtc6Z46Ck0pq339dXutu3bVPoewT/GP4awapcaQ3imKS4s7+LS7poYJZYra6kAMcUsqIY4y2QBuYAsdoO7itzwz4s0LxhZT3+g3M0kdrcyWdwk9rLbTQzpjcjxTKrocFT8yjIZSMggn5k1HUPEFsPENnoHhfUp7S81zw/qGnteeHfE0cht9NFuCs23SGCu/2VPu7gPMbk7QG7XwD8Rb/wANax4tu9W8Ka41v4h8SnU4Db+F/EbvFaNbxwksraUo8weQjbAdp8xhvGwF9a+RuNFzpRlzWX32hfS195S9OXqZRzGPPFSktXr5fH1vZ7RXnfQ9OT4s+B3sJtUa81KK1t9VfRppZtFvYhFdIMvv3wjbGoBzMcRDBy/FSeFfip4D8b3dvZeF9dN695YnUrVxazRxXNsHCM8UjoEk2syqwUkqWG4DIrz+Lx9pWn+L9X1uw0jxbLpt7GuoQ2sngfxBG51QQ+QxZhYsFiMSRjIBO4sdp4zy/wAF5fFlv4n+HmkXmgPFF4f8Pajo17PJpOu2ylpXilV0e60yGHGLVBh5EJMrAZKqHzWUp0p1JQlGyvr/AIZN/ZV7SSXT4jR4xKSipJ3fTX7S7P8Alf3p+h9KUUUV4B6AUUUUAFFFFABRRRQAUUUUAFFFFABRRRQAUUUUAFFFFABRRRQAUUUUAFFFFABRRRQAUUUUAFFFFABRRRQAUUUUAFFFFABRRRQAUUUUAFFFFABRRRQAUUUUAFFFFABRRRQAUUUUAFFFFABRRRQAUUUUAFFFFABRRRQAUUUUAFFFFABRRRQAUUUUAFFFFABRRRQAUUUUAFFFFABRRRQAUUUUAFFFFABRRRQAUh5GKWihq+gHlHgv4Ff8Ihc+Dbj/AISn7X/wiOgaroePsPl/avts9vL5v+sOzZ9nxt+bduzkYweD+If7PWpaB8GZLXR9Zudbv/Cnwn1rwVbWdrpjedqUs8VsVlRVdirZtAoiAckyfe4wfpOijZcq8/x5k/8A0uX3+StpCo4SUuzT+5p/ojxCT9n7W/FtmdU8efED7brdvYabbaHc2uk/ZV002l1HeRyyxNK/nzNPDCZDmNWWMKqR5JOhpvwI1RvFGm+O/E3jeDUPEEPiVPEOoS2ukm1tZxHps1hFbQwmaRoVVZt5ZpJWLBugIC+v0VXM73Xe/wA73v6t7vd9TGEeWPL5W9Vbl/L7uh4br37Nt7rGh3mgDxbo89kfGlz4xs7PVfDxvbNzcNK8trewG5UXaCWd5IyDFsZIjhimTofDX9nr/hXet6Lqy+Llvk0VPESJCumJbhxqt7DdH7j7UERiKgKuGDD7u3B9ioqIrlXKtrW+XKo/+kpL/glyk5u8u9/ndv8AOT+/0PIvhR8B7v4V6poF9Z+L4b+HS/CNr4Vvo5NMKPdC2mllhnjcTEQ8zyhkKybhtwy4OfXaKKq+lvX8W2/xbBvmk5Pd2/BJL8EgooopC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yJFE8ssixoilmdjgKB1JJ6U+kIBBBGQaUldNIa31PlTwh4V0/wCGV74U8QeL/COm3TX+s2kdr8U/CmowzXWuNdzbLcaoHRZWiuDKiERvcRgsjKYwqsvReH/2j/GXiHxwYNO8L3t1oDeIr/w61rD4N1kvaJbSzQG/k1babF0MsI3QgKUV+ZCyFD6dpHwO+Geh6xbazpuh3iGxm+02VhJq97LptlNziS3sHlNrA4ycNHEpXJxjJqZfgz8OF8VN4yGhT/2gbl74RHUro2S3bqVe6Wz8z7Ms5DNmYRiQ7id2SaHflUV5/wDttunk9kt9EnqEtW31dv8A279Wn12s21ofPWvfHb43aj8G49Y1TUPC+nXfjf4Za34p02bSNPuoptIms7eBz+8a5Pml1uMoyiMxOoz5oHPr3xKOryfsn+K28QX8F9qL+Ab9rq5hgaFJpDp7lmCO8jLn0LsfeuoT4M/DRNM0bRf+EYRrHw/ot14d0+B7mZ1i064SNJoDlzvDLDGNz7mG3gjJzqnwH4YfwLJ8N7i0urnw/Npr6RLb3N/cTyyWrxmNkad3MzEoSNxfd71U1GXOktHa3pee/wAml8vv1p1FCpSm/stt/Pk2/wDAX958dfFe9TUfgVd/AJrgyP4Cjvr6+jDEEabZJDJpitznpfWJB/iNs/oa9n+JXx58U+D/AB5HpGgTaPf6Xp+saLpGpWSaFqFxKv26aCMtJqSslpaSKLhXWArM7LtJ2eYNvpWqfBr4aazdeIL7UfC0Utx4p0u20bV5RcTI11Z25cxRkq427fMb5lwx4yTtXFXXfgV8LfEuv3XiXWfDs817e3Fpe3ATU7uKCS6tWQ29yYElEXnp5UYE2zzNq7d23ir57zjJ7XvLzd1d/OK189tkcsIcsWn2svLr+Dbt1ta/U8e+E97bX3xm8MTWuk2mnIh+I8RitmlZXZNetFaU+a7tucguwBC7mO1VXCj6frlNE+F3gTw7rFtr2jaF9nv7NtTaGX7VM+06hcLcXnys5U+ZMityPlxhdoyK6uov+7hDsv1b/U2m+apKS2bb+9hRRRSJ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kJABJ6Clpsn+rb/AHTUVJOMXJdAR5f4U/aa+DPjR9KOh+IdUFrrtz9j0vUL/wAOanYWF7cZZRDDd3NvHBJIWRgEVyzFSACRXqVfn14H8WeGPGv7DfhT4KeC/FWlan8Qr/VbSK10WxvI59Qs5E1wTtcSwoS8MccSNI0jgKFwc8jPVjxd4i0f4a/Gv4h6r4u8b395YfEvUfDFpJH4ourW20nTGvrZC3Ikjt4YwzFpVi82OMuI3izuG0opOSXRv56wS/GevRJfIqUeV/O1uv23+UX8z638efELwj8NNETxD4z1R7KzmuoLGARWs11NcXMzhIoYoYUeWWRmOAqKSfTitfTdW0/V4DPp9wJAu0SIylJYWZFcJJGwDxvtdSUcBhkZAr87r6+uPHmhL4d1v4g6r4l03QPjr4d07SLu01/UgBYXSQsTFPJcvcSpuLmKd5XYcvEyAjGlb28/grwz8UtF8LfFVfCuvW3xfupNStNd8UatBBPpTBngW5u4JGl09ZwSRekx+a0ao8rcCs4Pmi2/l91J6r/uJ07bMJKyTXnf76m3l+769WtUfoXXBa58dvhJ4a8Hat4/17xvZWPh/RL+40u7vZkkC/a4HMcsMS7d07Bwy4iDZKsBkg45b9mbxhrPi/4E2+r3EGvfbbaW/tYZdX1SPVHufKlcJJDepGn2uA8COZl3MoGWc/O3zhq/gjwfrn/BNXT/ABnq+gWV9rujeFL2e0vZ08yS1urq6DXjqTwJHdSGb733hnBOSp+7529opP77tfgmn6p9LMopVZwh3bX3afm1byT0Pr/xj8aPhp4Au7Kx8WeJfsUt/bfbUC2dxOsFruVPtFw0SMttDuZV82YomTjdmt3RfGHhzxDq+t6Do+prPqHh2eK21KAxujQPLCs0f3gA6tG6kOuVPIzlWA+SPj5NH4e8T/E1fEIOPHfwftdD8LROuTqOoI90r2NuP+Wk5a4hfy1+Yhs4wpI774Sadq/h/wDaf1PQ7hzJInwp8ODW3AwG1CKe4ijZscbigl9eBVwXO7PvJfc6n5KCv5zW3XHnagpeUX9/s/1m7f4X8vpKiiipN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pCQASTgDkmjYBaK8n0j4yeLvENpaeNNB+GDX/gS9ulgt9Rt9TaXVZoWm8pbxNPSAq1sT+8z9o8zyvm8v+Gt7SPi94UNks3jPX/DXhq6udWv9MsrafxDaSm6FveG2VkYMAXZjFui5aN5RG3zcULXb+v6v/VmDVr3/AK3/AMn/AE0d1RXnPjH45eCvD9ldnw9rmieJNU0zWdL0fUdMstXhNxYteX0VqGmVN7RlTKW2so3bcZGcjq4vHHgqfxTL4Gg8X6JJ4kt4RcS6OmoRG+ji4PmNAG8wLyOSuORQveXMv60T/Jpjatubdc14A8AaJ8N9GufD/hyW6/s6fUrzUoreZlZbVrmZppIotqjEQkdyqnJG7GcAAWfDfjrwR4ymv7fwh4x0PXJdKm+z36abqMNy1rLz8kojYmNuDw2Dwa3KF38vw3E+z6P8dV+rCuZ8PfD/AEPw54u8UeN7WW6uNW8WS2rXstw6sIoreERQwRBVG2Nf3j4O475XOcEAdNRR5h5BRRRQAUUUUAFFFFABRRRQAUUUUAFFFFABRRVWbVNMtpTDcajaxSL1R5lVh36E0AWq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pf23ov/AEF7L/wIT/Gj+29F/wCgvZf+BCf40AXaKKKAPF/i7+yh8MPjF400fxvr1vPaXlpKo1VbM+WNYt0QhIpiMFWBCDzV+fywyZ/1bRev2um6fYabDo+n2UFpY28C20FvBGI44olXaqIq4CqFAAA4AHFWaRmVFLMcAdTSaUlZgnbVHiPgaz+Mvw+8FaT8G9F8BiafQ0j0yx8WT3tq2k/2fG4VJZIRKt2bgQAZiEOwyDHmhTuGN8PfhB420r4haJrutaELW2sJfHj/AGv7RBI1u2patFNZuoVy2XgEjcD5RlW2k4r6A+32f/PwtH2+z/5+Fpt8zvLV2afnzKz/AK7lcztZd0/uv/mfMkPw0+I0vwx8HfDF/g3Emp+CZtDt5vEkuoWGLyO21SymuJLTa7TFJUt3nkEwhbciALKxGG6F8EPiTZeOk03Wf+Et1HSrTxlqXiqG7GoaHbaMUuHuHQFhavqrTFJ/IdCQhUtiUKFSvp37fZ/8/C0fb7P/AJ+FptuXxa6t9N3y9Nt4p7WE3ePL0/4DX5NniPwJ8FePfCnicW194b1jSPDOm6Gul28Gv3Gl3s9s6SIYbfT7y0/0iWyVfNz9sxJnyiAPmA92qv8Ab7P/AJ+Fo+32f/PwtNyckk/6u29fvJUUm2v60S/QsUVX+32f/PwtH2+z/wCfhakZYoqv9vs/+fhaPt9n/wA/C0AWKKr/AG+z/wCfhaPt9n/z8LQBYoqv9vs/+fhaPt9n/wA/C0AWKKr/AG+z/wCfhaPt9n/z8LQBYoqv9vs/+fhaPt9n/wA/C0AWKKr/AG+z/wCfhanVldQynIPQ0ALRRRQAUV5j8QvjXD4C8Xp4Vk0ezuN2nRX5nm1P7OR5kkyBdnltkZh+9n+Lpxz5v4h/bT03w9KtpN4Eaa4ljV4tmrKImJJGC5jyBxwQpzz04zm6sE7NmkaU5K6R9LUV8geKP+CgE2j3VrDoXwij1eKS0EtxIfEPkGCfzZFMOPszbvkSN93H+sxtGOcCb/go94jizj9n2Nsf9TZ/9x16lHK8XiIKpThdPbVf5nHPFUqcnGT1R9vUV5B+zF8fbr9onwRq3i+88FjwxJpetzaN9kGpfbfMCQQS+bv8qPGfP27dp+7nPOB6rqN1NZ2pmt4UllLxxojyFFLO4UZYA4HPoa4qlOVKbhNWaN4yUldFqisr7T4p/wCgNpX/AIM5P/jFH2nxT/0BtK/8Gcn/AMYqBm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VlfafFP/QG0r/wZyf/ABij7T4p/wCgNpX/AIM5P/jFAGrRWV9p8U/9AbSv/BnJ/wDGKPtPin/oDaV/4M5P/jFAGrRWV9p8U/8AQG0r/wAGcn/xij7T4p/6A2lf+DOT/wCMUAatFZX2nxT/ANAbSv8AwZyf/GKPtPin/oDaV/4M5P8A4xQBq0UUUAFNkijmQxyxq6HqrDIP4U6igCt/Zunf8+Ft/wB+l/wo/s3Tv+fC2/79L/hVmigCt/Zunf8APhbf9+l/wo/s3Tv+fC2/79L/AIVZooArf2bp3/Phbf8Afpf8KP7N07/nwtv+/S/4VZooArf2bp3/AD4W3/fpf8KP7N07/nwtv+/S/wCFWaKAK39m6d/z4W3/AH6X/Cj+zdO/58Lb/v0v+FWaKAK39m6d/wA+Ft/36X/Cj+zdO/58Lb/v0v8AhVmigCt/Zunf8+Ft/wB+l/wo/s3Tv+fC2/79L/hVmigCt/Zunf8APhbf9+l/wo/s3Tv+fC2/79L/AIVZooArf2bp3/Phbf8Afpf8KP7N07/nwtv+/S/4VZooArf2bp3/AD4W3/fpf8KnjijhQRxRqiDoqjAH4U6igAooooA/Pz9tSy8XeI/2tPD3hDwhZy313eeCbWVbOKMsZCt9encTwFUAcliAM1Fo/wAH7fQdD0zxV8Vrdb25uL02qQ2l6nkabGkbkzSyxsyZ8zylKMeN3AJ5rtf2ndUvPDH7T8XiW41U6VosngOx06+lVgr3rvqF6UhDj5lVVErMMgNvXOQpx85fGTVpdC8X6P4i8I69LLcWd7bJf6faXPFzZyzhXieIHknJx2J4yOK8KtmMaOK9i43uz6zBZLUxGDWIjKytc9BvvhNNbSS3VlLDcjUr5vs8YYpKSyIw3xMcxEEshU42lO+dxxtU+Ht7ptxJZ6hZSwTpgMkiYYZHcH8MYznPGa4TxB8fPiN4Z1UaPeXax4mfULc31rG8zxytkMX64O3I9DuIznNel/ADxz4++P3xDuIdY8R3A07TrR7q/kt4ozKAcIkEeUIXzGwOhOFYk8V+hYTOoZfhUpPRLY+FxGVSxWJly73vc+jv2CNMl0n4b+MrKaJo3XxpckqwIIzYWPY19G6t/wAesf8A19W3/o5K8r/Zr8IaT4L0zxvpejx3kUU3iyW6khur17l4pGsbMFdzs20YUHaGIGTjGcD1TVv+PWP/AK+rb/0clfO1MUsbN4iK0lqd7w7wr9i+hdqvf6jp+lWr3+qX1vZ20eN81xKsaLnjlmIAqxXFeLPIHj7wh/auz7Aftnk+Zjy/t21PKznjdt83b3znHNRu0v6/r9ReZ0tv4h0C6t7e8tdc0+aC8cx28sdyjJM4BJVCDhiArHA9D6VatLu1v7aO8sbmK4t5lDxyxOHR1PQhhwR7ivM/FUnhxfF2mpoSAXia8H1IpuMRnNjPjg/Jv2hdwAzyN1VPCOv67q+m6fYL4ot/DkFh4btdS8xLO3WKZnZwzOrKFWFAgBVNn3vvDilF81/l+VxPR28v1ser2t7Z30bS2V3DcIjtEzRSBwHU4ZSR3BBBHYihb2ze7ewS7ha6iRZXhEgMioxIVivUAkEA+xryr4V65qUuu3Oi3VyLSwN7qdzZ7ERl1N/tL+Z85yUEeVIQYJ3bskDFS+MJNZsvGPivWdG1uXT5dL8MQ3gEcMUnnMjXDKreYrYXg524PIwRjlOVlGT6q/4N/oNa3S6O34pfqerUV5Dd+PfGtzqGoXlis0UWly2KCDfYxWciyxxuxmeeRZgW8xghTA4X7xyKH8WeNFsYbpdav7htU8R3Wkoltb2atbQxPLtEZlCoZG8sLmRiMdFLdbaadn/W3+aEpJq/9bN/oevUnXpXLeCtR1zWvDt7HrNw0d3BdXFolwsls821fus4hLxLKM4K9Mr93BxXDeCL/Wk8M+DPDVr4mn0yG+0u7vXvTDA8mYioWFN6FNo3ljkFsL1HWk3a/wAvxTf5If8AX42PX7m5t7O3lu7ueOCCFDJLLIwVEUDJZieAAOSTWZpnjDwlrd19i0bxRpF/cbS3k2t7FK+0dTtVicVy1xrl74k+B+oa5qKItzd6DdvJsGFYiJxuA7Bsbh9ayDea5d6z4Ls/EGk2OnRWcLX1jc2929w15KtuV+zAmJPLYq24g5DBcAnBwP3ZST6W/W/3W26i3Sa63/T/AD36bnq9Q3d7Z2EQnvruG3jLrGHlkCKWYgKuT3JIAHcmvF4viF49/wCEcPiBrqdBqGj3t6DcnT1jgljTehtkRzM6qflYSqxHBO3kU/xLrWuPFbaNf+IhrUF1Do+qmXyY08iVr6Jdq+WoGxgSVDZb5TyaaTclHzX4t/5MG7RcvX8Lf5o9rorz/wAN+J/EGo+Kk8I3d6WuNFkvH1VzEgM8WV+ycAYXcsgb5ccxn3qPxt4k1611fW7ew18aRFoWhrqsSeTE/wBtkLSZDmRSfLHlhcIVbL9egqW0kpdHr+f+RVtWu2n42/U9ErF1Dxr4N0i7fT9V8W6NZXUWN8FxfxRyLkAjKswIyCD9DWB4E1jxB4j1zWr3UtVnitbOS3jh05YYgiGS1ikbc2zzCQznHzDvnPGK2iQeI5fH3jNtG1XTbWBb2y81LnT5J3c/ZIvuss0YXj1B/pVWd7Ptf8v8yFJNXR6BHJHNGssTq6OAyspyGB6EHuKdXmHiLxf4js7/AF7UrXWRAmg6lY2MOk+TERdpKI9zOxUybm8xtuxgB5fRuapr408UaPYSeL9V16W709dX1LT3szbwqkaR+cICGVA5bfGq8tzuHGckze6uv62t990Vbp/XX8rP9D1uivI4/HHiuDT7231TWpIrrQ4BZ30sFlDI817NdbICqNtQHy1yMkKDKCwIGKg0/wAXeNb+9j8Pvr93Zyf8JL/Zkk8kVnLcrB9kMpRjGhh3hh1C8dDnBy93Zf1ql+qfo0xNpK7/AK0b/Rr1PXLm9s7Mwi8u4YDcSiGHzJAvmSHOEXPVjg8Dnip68bu9R1fWrvQNT1PxIz+V4x+wrpjRQr5QhaRFJKqHMhA3tk7cSDCjivZKFrHm/rZP9RvSVv63a/QKKKKACiiigAooooAKKKKACiiigAooooAKKKKACiiigAooooAKKKKACiiigAooooAKKKKACiiigAooooAKKKKACiiigAooooAKKKKACiiigAooooAKKKKACiiigAooooAKKKKACiiigAooooAKKKKACiiigAooooAKKKKACiiigAooooAKKKKACiiigAooooAKKKKACiiigAooooAKKKKACiiigAooooAKKKKACiiigAooooAKKKKACiiigAooooAKKKKACiis651UAmO1AYjq5+7+HrQBo0Vz0k08xzNM7e2cD8hxUflx/wBxfyoA6WiuejmnhOYZnX2zkfkeK0LbVQxEd0ApPAcdPx9KANGiiigAooooAKKKKACiiigAooooA+Mv2qddWz+P8eka54Yum8P3Hg3T5JdZaxLWSXBv7xEtZZiQu9t2UUMrKckMN1chp3wv8LanqCeKNO8PywXC3n9ozWN08kiSOWLjBywQoRHt2ZU7T8rK2a+k/jt+z7rvxnXXbK1+Jsvh7Ttc8PR6M1umlLdGG4jlmkS6VmlXBBlUbQBnYMsfl2/NDf8ABLPxc2v6Vrv/AA1v4hU6bMJTDFobQI+AcFRDeIEfJPzYOeARjOfnsXlVerivb0Z8q/M+rwOfU6WB+q1Vtordutz5D/aW8O+OtP8AjnqmhXrm4Nxape20+/bH9ld5dmCNqoFZJFxheR05yej/AGRv2hPCfwjTxFpnjvRfEFxfTzWtxZNp+nBmW4Hmq6SSyEbFCqpXDAcyZxxu+qfF/wDwTR8cePtZsfEPjD9pyPUNRsdPj077R/whgjM0ccssiNIq3uwt+9wcKAQi4A5p3hr/AIJa2Gh6fqv2v41TXeqXdq8VjdLoGyGxnONs/ktdP5hG0ZUsFbnPbFTwmLrr97v6o8uljKWHrKVP4W9fJHqH7AnxNb4ueAfH/jP+znsop/Hl1DDDIcyCNdO0/Bfn7xyc/wCTX0jq3/HrH/19W3/o5K4P4EfB7/hSvhfUfDY1XTL1dQ1RtSA03R10y3hLW8ETIsKySDloWfOf48Y4ye81b/j1j/6+rb/0clevhKbpUIwkrNI48dVjXxE6kXdNl2q2oabp2rWj2Gq2FteW0mN8NxEskbY5GVYEGrNFdByGfb+HtAtLe3tLXQ9PhgtHMlvFHbIqQuQQWQAYUkMRkep9aiuPCvhe7htLe78N6XNFYDFoklnGy244/wBWCPk6DpjpWrRR5gUo9F0eJomi0mzQwTPcRFYEBjlfO+ReOGbc2SOTk5606bStLuXuJLjTbWV7uH7NcM8KsZouf3bkj5l+ZvlPHJ9at0UWAzZvDXh24vbbUrjQNNlu7NVW3uHtY2khC/dCMRlQO2OlPm0HQ7iwl0ufRbCSyndpZbZ7ZDFI5bcWZCMEluSSOvNX6KAK9jYWOmWkdhptlBaW0IxHDBGI40HXAVQAKoy+EfCk1j/Zc3hjSZLPzTP9nayjMXmnq+3bjcfXGa1qKA2KGq6TFqmkTaMk72kM0YhJhiifEfGV2So8ZUrlSCpGCfrWHP4EurqO3hufG+syx2kiS26PZ6YwidPusgNp8pHYjpXV0UAef6j8IoLqz1WGz8VX1tc6vBJBczrpunK0ofr5hjtkdhnk/OD7jrU9j8K7XT7RrO18TX0UcjxyyrFpmlqskqEFXYfZOWBGQTkg967mihabA9dzkfDXgbUtE1y88Q6j401DU7q9YLMptLWGOWJFYRK+yPcSu4ncrKCcZGOK39R0HQ9Ylgn1fRrG+ktW3wPc26StE3HKlgdp4HT0q/RQBDBZWdtLPPbWkMUly4kndIwrSsAAGYj7xwAMnsBWC/g+8F/eahZ+M9YsnvpfNlWC108A4GFBZrYswVQFBZicAcmukooA464+HIu9Sh1m68W6pNf24xDdSafpbTRjnhXNpuHU9D3pX+HZktH0+TxfqrWskpneBrDTDG0pbeXK/ZMFt3zZ655612FFAHIT/Dx7mK7hufGGqyx35DXaPYaYy3BAABkBtPnwABzngCobX4Y29iY2sfE+oW5hdZIzFpulpsdVKKwxacEKSoPocdK7WijYDj4vhtaLrcXiC6168u72OWOVpZtO03fJsIwGkW1EmMDGQwIHQiuwooo8gCiiigAooooAKKKKACiiigAooooAKKKKACiiigAooooAKKKKACiiigAooooAKKKKACiiigAooooAKKKKACiiigAooooAKKKKACiiigAooooAKKKKACiiigAooooAKKKKACiiigAooooAKKKKACiiigAooooAKKKKACiiigAooooAKKKKACiiigAooooAKKKKACiiigAooooAKKKKACiiigAooooAKKKKACiiigAooooAKKKKACiiigAooooAKKKKACiimTSiGF5SMhFLY9aAM7U7ssxtImwB/rCO/wDs/wCNUKMscs5yzHJPqTRySAASTwABkmgAop3kz/8APvN/36b/AApuRjNABRTvJn/595v+/Tf4U3kEgggjggjBFAF/S7sqwtJWyp/1ZPb/AGf8K1K5w7hhkOGByD6EV0EMomhSUDAdQ2PSgB9FFFABRRRQAUUUUAFFFFABRRRQAUUUUAFUtW/49Y/+vq2/9HJV2qWrf8esf/X1bf8Ao5KAL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VNUOLGT3Kj/wAeFW6r6ghkspVHULu/Ln+lAGJU9j/x/Qf7zf8AoJqDrzQHaIiVGKsnII7UAdHWD/y/f9vP/tSr8H26EtPf3KiJQfl+Xk/gKzCxd2lGVLOXHqCTmgDoqw77/j+n/wB5f/QRVu0/tFyk89yFgxvOQuSMfTiqNxKs1xLMv3Xbj6AAf0oAjrY0s5sY/YsP/HjWPW1pyFLKIHuN35nP9aALNFFFABRRRQAUUUUAFFFFABRRRQAUUUUAFUtW/wCPWP8A6+rb/wBHJV2qWrf8esf/AF9W3/o5KAL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GBcwG1naHHy9UPqv/wBbpUfXg1uXdql3HsY7WHKt6GsWWKW3fy5l2nsezfSgBrEuQXZmI6bmJx+dFFFAAcsArMxA6AsSB+FFFBIAyaAFSJp5FhXq5x9B3P5V0KgKAqjAAwBVDS7QopupBhnGFB7L/wDXrQoAKKKKACiiigAooooAKKKKACiiigAooooAKqapHNLaAQRNK6TQybFIBIWRWOMkDoD3q3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FL7fdf9AW9/77h/8AjlH2+6/6At7/AN9w/wDxyrtFAFL7fdf9AW9/77h/+OUfb7r/AKAt7/33D/8AHKu0UAUvt91/0Bb3/vuH/wCOUfb7r/oC3v8A33D/APHKu0UAUvt91/0Bb3/vuH/45R9vuv8AoC3v/fcP/wAcq7RQBS+33X/QFvf++4f/AI5R9vuv+gLe/wDfcP8A8cq7RQBS+33X/QFvf++4f/jlH2+6/wCgLe/99w//AByrtFABRRRQAUUUUAFFFFABRRRQAUUUUAFNkjjlUpKisp7EZp1FAFCTSITzFK8ft94frz+tUru0a0ZFaUPvBP3cYxj3963KzdWSSSa3SONnYh+AP92gDOJAGTV2wsDKRPcLhByqn+L3PtU1ppaoRLc4dxyFH3V/xNaFABRRRQAUUUUAFFFFABRRRQAUUV5J8Svi74x8IfFj4f8AgLR/BPmaJ4m1RbLUteu2AiQvbXUqQW6qwZpf9G3MzDYqlRgl8qX95R7tL5sHpFy7Jv5LU9borwb4afHzxZ4w+IOk6Xq+m6PH4f8AFsviWHRktopVvLM6PerbMbiRnKTCYFnARI/LwFPmZ3DR8cfFfx94J+M/hPwbcHwteaT4v1F7Kx0e0huZNZ+yRWjyz6hJLvEUcccqrH5XlNkOp80ElAfyv+b/ADt+f+eybG01zf3b3+W/9ddlra/tFFeTfAn4teMfijqfjq28X+Cx4XPhzWILKx0+Vw92ltLZQ3Cm5KsyeafNyVThMhTuKljy0fx58ValaHx8PGXww8KeE38SXegafp/iq4ktLrUxa3T288i33nCOGRjFKyQi2lJCrlhuJUSu0u6T++1vzWm/3MT0TfZ2/P8Ayeu34H0FRXyp8Vv2nfiV4K8bfEfTtG/sc6b4Ek0/7NaTeC9WvFvUmtIZ5PtGrwTiz08AyMN8ybVUBiCAc+2fEH4jXnhq98BaLoUFncX/AI316HTY2lJkijtVglurmUbSu4+TA6oc43OhIIBUkfeSa62/Hb+unUJe62n2b+SV3/XXpc7+ivl+x/as8T6g3i/WLRfCn2PStO8Q3Ok6LqEV5p11LJpk7QhhqEubK6VyheVIyjW4eMMXySK2k/tH/HLWfClzfaH4O0/W9Q0/xDHpsslv4Z1K3eSF7BLlEl055jc2JeVxCLmdjEFxMVKMKIe/quyfyb5fz/q4T/d792vmld/189tT6pory2y+LU/ibw14wufCGr+GrjxDY2VzqOg6RJP5lwbRYsW1xdQpIJPLnkVnRgEBikj/AIs1d/4Xf4Wg+D2g/GK8tr17HxDZ6bNY2NrEJbq4uL3y1gto1JAMjSSqg3FVB5JABIFrt5f+TXsvW6atvfQHo0vX8LX+Wqd9ra7HotFfPPxC/aY8SR6dommfDXwLfw+J7/xlD4R1Wx1q1tppNHma3a5+eJL6KOZnhCujR3BjKliXyAjdV+0D8XfGXwp07QJvCfgr+1/7T1ews9Q1K5YLZadbzXtvbsWAcO8r/aMRovAwzMcLtYWtmursvVpP7rSWoPR2fa/yu1994tW3PXKK8Mg+OWr3f7QWq/Da48Q6PouhaXf2mlW6Xnhi/lk1a8lshcvDFqYnS0hkAddsLI8jBXwOhrT8c/FTxOvjzXfBHhTXvCXhaz8IaHa67ruv+KLaS5tUS5kmWKJY0uLcIALeRnmaUhcqAhySFf3VLo/yte/3a9+m7SHaza7W/F2X46f8C57BRXzh44/aE8a6e3wwtfDOu+EZV8Z2Gq3OoapoWgan4ztDLZ+QALSPT5IZXjLSuGcghcAHpk9X4H+Pouv2dr745eOrCM/2Fbancanb6PGQ7LZyyo22CZ90ErLEGMEr7o2bY7ZBpytBOUtlf8HZiV3y2+1t/X9I9koryHxP+0/8PPCWneL9T1aw1pYfBkOjzXpEUCiX+0wPsyxu8qouCwDvK0aJ1LYBNYXib9tP4P8AhHwx4f8AE2vJqdoPENvd3kNncS2ME8VvayCOaXdLcrFONxGwW0kzTD5olkAJA9G0+mn6/lq+y1YR99Jx6/1/w3foe90V4F40/aktYrqwtfhv4evdXtG8VeH/AA/fa7PbodMQ6hLbs0KYmWfzhbXKOH8sxBmUMxb5D77Vcr5eZ97fgn+UlbuK6e3a/wCLX6MKKKKkYUUUUAFFFFABRRRQAUUUUAFFFFABRRRQAUUUUAFFFFABRRRQAUUUUAFFFFABRRRQAUUUUAFFFFABRRRQAUUUUAFFFFABRRRQAUUUUAFFFFABRRXknxT174zaF428J6T4M8V+C7TS/FuqvpMceqeF7u8uLRksLm6aUyR6hCsgJttoXYmA+dzYwTW9kNK6b7Jv7tX+B63RXgY/bP8Ag5a3fiPSbnVXvbvwrYaheXLWM1k7XpsARdiG1W5e4hKlWKi4SMMASjOBure1r9pPQfD2oTaZq/w98axT2Nvpl5qSx2tpN/Z8F/cS29s8ojuGL7pISCsQkcB1JXAfadE1s9v6+RN7Np9P+B/mvvPXqK8Zuv2pPCFlcaVpl14N8WJq+o3d/aS6V5Vm13avZyJHPlBckXLDzEYR2hnkZTkIcGvZQcjNC1iprZ7Pv6f5hfVx6oWivFfjj8YdV+Hvjnwn4Uh+I3gDwPp+u6dqd7cav4vtWmhMts9qscEeL21UMwuJG5ZjhOB1rK0j9p+a+8HapcXvhXUodY0Pw4df1DUbaxSXTY7dpLqO2uEiluYZ5En+xvIkYOQsiZfGXpxXNHmX9Wv/AJMJvkdn/W3+Z7/RXCaL8X9C16a0s9O0XWnuriz1S7lgMEQe1Nhci2lil/eYEjSkqgBIbYxyAM1y+lftO+GNctLiLSPBXia912DWDog0C0l0y4u5Z1tftTMssV41psWHLHdOCCNuNxCmb/5/jb89H2H/AF+F/wAj2OiuBPxm8PLcQWMmh+IIb26fR1gs7iyEFxIuosyxv5cjKyCPypzKrhWQQSfKcDPfVVnr5O3zVv8ANCv0+fyCiiikMKKKKACiiigAooooAKKKKACiiigAooooAKKKKACiiigAooooAKKKKACiiigAooooAKKKKACiiigAooooAKKKKACiiigAooooAKKKKACiiigAooooAKKKKACiiigAooooAKKKKACiiigAooooAKKKKACiiigAooooAKKKKACiiigAooooAK4rxVongjxx4x8O6Xf+JY11/wAF3yeJ4NMtryEXG1oZ7ZZJoSC/kkTSAMAuWUfNwQe1r5t+KGkeO/D3xm8QfFPwV4Q1LUtQh0TStEtmgs3cTpc/b0ZVYDlYrn7BLKR9yNSzYHNJ3umld3VvXp/5NbV6IOjXfR+j3/C51Hhv4F/DDV5NY8QeCfiFrc1tdJrenadJo+rwNF4fnv592otYyxR7o5zOmT5jyeWylVCDK1paL+zzpmg/F+++M9l8RfF0usanbW1jd210NOuIHtIECrbq8lobiKMsPMYRzJuf5iTxXhOu+EPHvgT4XH4aeCPDHjO0kj1LxPJpWo6U2rRMtxFKPsYdLF4t/n7mdJLiRbf5Du3lgK7Xwvp/xWuPHJ8Yajc+PQ6eObWzjtJp7yOxbR5NAhaYm1b9z5f2wt+9KZSVSoZTuUqlJWUl0jH/AMmaVreTk7p68uutwq3s+bq5/wDkt3f58qt/e+8908M+AtH8K+IvFXibTrm8kuvF9/DqN8kzqY45IraK3URAKCF2QqTuLHcTyBgDhvEf7M/hLxFDqmif8Jd4r03wrruonVdU8M2NzbLp93dNKJZG3PA1zEryKHZIZo0LFjtyzZ8Q0e8+M98NZ1R9K+Jel6Dq0Wi3Wsaer63NfWSrfyDUobSW5czGUQtHk2UcSsmTAGIBFO9vPi34k0Wybwt4z8fW3hqHWPE9va3iaXq+sagLuK/EdjDMtreW8yBYxIq/a2a3BUrcKG5BTesWlsn90eX5NN25P5mumg6nuuUX3X3tN/elfm/lT6q5714r/Zu0jxVrXjHUD8SfGel6d4+WGPxDo1i2nC0vI47ZLbZvltHuIw0SAN5cynkkEdt/x98NJteuvAOp+GXtLS58Ca7Bf28UzMsb2Zt5bW4hBUMQfInYrxgsigkAlh2eirqC6NYLq8xlvhbRC6kMSxF5dg3nYrMq5bPyhmA6AnrV2tLcjsns18+Xb1Xl2b7kJ+0jdrdNeias/R+nZdjxrUP2U/hnrFxqces3eu3uj30OrRW2iyXUaWemvqbbr6W22RrKHkYsf3kjqm5tgQEit/w18ENC8OaR4psX8T+ItT1PxmYxrWuXc0CX9wkcKwRoDBDHFGFiXYCkYbktncd1ejUVK0VulrfLcttt83W9/m9/6+Z5Nq3wH0/TdW8U+OPAd9Nb+I9W0a8sNMtLuZU0yxuJ7e3hMqiOIygMLK0BBZ1Ai+RVLNnWPwR8K3Hwg0H4PXc94lh4dtNNhsb21k8q5t7ix8toLmNiCBIskSvyGBPBDAkH0Oind2tft/5K21btZydrfohdvK/42v8AfZfj3Z5bYfs8+ErWTTr+917X9S1ez8Ux+L7rVbuaD7TqOoJbPbJ54jhWMRrC4UJEkYGxcY+bPW/EHwFo/wASfDo8M65c3kFqL+x1HfaOqyeZa3MdxGMsrDaXiUNxkqTgg8jpaKXRLs0/mrJfdZfcG7v8vxb/ADbfzPPtV+DOka343tfGGr+LfFN5a2WpRa1baBPfJJpsOoRRGKO4QNGZkwpJ8pZRDvJfy9xJqbxf8JbHxJ4kHjTRPF3iHwj4gexGmXOo6G9sXu7RXLpFLHdQzRNtZnKuEEi72AYBiD3dFKysl2/yt+WnpptoF9W/63v+evrruePR/szeGtKsfBdr4L8c+LfC0/gW31C2068sJLK4mmW+dHuTN9stp0YsyBsqq4yccYA6DTPgh4M0/wCFutfCWeTUNQ0rxGmof2vdXUym7vZb1na5mdkVUDs0jEbUVV4AUAAV6DRTkudNS63/AB1a9G9bDTcWmum3r39fM8f0r9mjw9pdh4nt2+IPja6vvFcGmQXmpy3ttHcoLBCkGwRQJEQVwHjeN45BkOjBmDUNK/ZJ8A+HdP0y38JeKPFfh2/0+PUYJdU0i5trS5vIL6ZZrqFgkAihRpERl+zxwtGVHllK9voptty5+v8AX5rR91oyUkoqK2X9L7unboeRa1+zT4R1jxHLrq+K/FVja3Ov6Z4nudItruA2dxqliYfKuHMkLzEstvErqJQrY3YD4ceu0UUXajy9P+Al+SS9EkPrf+u/5tv1YUUUUgCiiigAooooAKKKKACiiigAooooAKKKKACiiigAooooAKKKKACiiigAooooAKKKKACiiigAooooAKKKKACiiigAooooAKKKKACiiigAooooAK8r+IujfFnW/GGh6n4e8C+Er+w8K6idT0y4vfGdzYTTyvZTWzrPAmlXCqoFzLjbLklUYkcpXqlFGwXt/Xc+XtQ+CXxs1LQfEvhGfw5oqeHPEdrqNqNHj+J9ytrp/wBuZnuHgH9gb3Ys7MonaZY9xCKo4rZ134bfGjxBrOu65e/DfwUk/iC00azuVi+I12ERNMupbmAoDoRILPMwfJIKgYCnJP0RRR05Qeu/9bf5I+XvF3wQ+MvjLTtR0a/8H+GYNM1rUbrUNUsYviNK8F557KzRss3h5/LAKfLLFsnXJxL6e/aj4K8NeMrLRZ/iB4I8Panf6U0V5bx3VvHqEen3gAJa3lmjVsqw4kCoxABwvQdHRSilGKgtla3la1vusD1bk93f8d/v6nl/jvw98SZPiZo3jrwZ4O8Nat/Yuk3mnQvqni2403P2qSF5Q0Mem3Odv2WLa4lX7zgp0NcT4l+HPxp8U33jK/1D4b+CY5PHGhWnh/UBD8RrsLFb25uSjQ50I7ZD9rkyW3DhcAYOfoaiqTaSS6fq7/mweuj/AK/qx863Xwu+Ll4PHiz/AAr8DFfiHZ/YdTUfEm+AghMLRsLf/iSfu9xkeRs5y7E+1YVn8C/jjp0RutO0XQ7XXBeQ38Wtw/EPZcwzJaG0OyIeHPsyq8B2Mnk7eAyhX+avqeipSSVvRfJbL0Df8fx3/JHz7H4G+Pf/AAmHg3xNN4B8CzR+ENPnsYxdfEXUrm4upHRY0uJpn0nMrpGbgDcCS1wx3Lzn6Cooqm29PX8Xd/iwCiiikAUUUUAFFFFABRRRQAUUUUAFFFFABRRRQAUUUUAFFFFABRRRQAUUUUAFFFFABRRRQAUUUUAFFFFABRRRQAUUUUAFFFFABRRRQAUUUUAVL3VtK02eztdR1O0tZtRnNtZxzTKjXMwRnMcYJy7bEdtoydqMegNW68j+PVxPpWtfDDxMdF1zULDRPFrXWoHSNHu9TmghbS76ISGG1jklK+ZLGuQpALDNcB8ZfFXjjxX4m0DUPh3oPxAs4bdNM1G0u4rLXbRblP7RKXlvNZgQwxskEe4/bVdnSQeVGcZItbetvTS9/wA/uHNcqv8A3b/Pmat+X39j6VvLy00+0mv7+6htra2jaWaaZwkcaKMszMeAAASSeBUiOkiLJG4ZGAZWU5BB6EGvj7xF4b+JviDTPjL4Qmi+IOuw6p4Y114nuv7Ss4xeGXNpaRQyl4JmKEqj6fMsTxqVmh3MtfVnhBII/Cmix2yXqRLp9usa3wmFwFEa4Eon/eh/73mfPnO7nNOK5oKfdL8eZfpp3Wop+7JR83+HK1/6V+Br0UUUgCuM+MXjq7+Gvw31nxrYWUN3c6ckPlRTE7GaSZIgWwQcDfnAIziuzryX9qz/AJIH4o/7cv8A0tgr0cnowxGY0KNVXjKcU13Tkkzlx1SVLC1akHZqMmvVJnzz/wANwfFj/oXvCX/gJc//AB+j/huD4sf9C94S/wDAS5/+P1880V++f6qZL/0DxPzT+2sf/wA/WfQ3/DcHxY/6F7wl/wCAlz/8fo/4bg+LH/QveEv/AAEuf/j9fPNFH+qmS/8AQPEP7ax//P1n0N/w3B8WP+he8Jf+Alz/APH6P+G4Pix/0L3hL/wEuf8A4/XzzRR/qpkv/QPEP7ax/wDz9Z9Df8NwfFj/AKF7wl/4CXP/AMfo/wCG4Pix/wBC94S/8BLn/wCP189ojyOscaFnYhVUDJJPQCu78afB/VfAlpePrXizww2o6cbcXekRXzfbYvOVWXCOirJgMC3ls+O/Fc9Xh7IKM4050IqUtlZ67L82lfu13NYZpmdROUajst/6+T+5npP/AA3B8WP+he8Jf+Alz/8AH6P+G4Pix/0L3hL/AMBLn/4/XiPivw7/AMIrrc2if27pGseSqN9r0m6+0Wz7lDYV8DJGcHjggisetafDGR1YKcMPGz1WjJnm+Y05OMqruj6G/wCG4Pix/wBC94S/8BLn/wCP0f8ADcHxY/6F7wl/4CXP/wAfr55rY8V+Hf8AhFdbm0T+3dI1jyVRvtek3X2i2fcobCvgZIzg8cEEUPhjJFJQeHjd3ez6Wv8AmgWb5i4uSquyPbv+G4Pix/0L3hL/AMBLn/4/R/w3B8WP+he8Jf8AgJc//H6+eaKv/VTJf+geJH9tY/8A5+s+hv8AhuD4sf8AQveEv/AS5/8Aj9H/AA3B8WP+he8Jf+Alz/8AH6+eaKP9VMl/6B4h/bWP/wCfrPob/huD4sf9C94S/wDAS5/+P0f8NwfFj/oXvCX/AICXP/x+vnmij/VTJf8AoHiH9tY//n6z6G/4bg+LH/QveEv/AAEuf/j9fVvwd8dXfxK+G+jeNb+yhtLnUUm82KEnYrRzPESuSTg7M4JOM1+ZlfoZ+yn/AMkD8L/9vv8A6Wz18Tx3keX5bl0K2EpKEnNK67csn+iPoeHMwxWLxUqdabkuVvXvdHrVcP4j+BnwT8Y61ceI/F3we8Ea5q15s+0X+peHrS5uZtiBF3ySRlmwiqoyeAoHQV3FFflB9oea/wDDM37N/wD0b78Nf/CUsP8A41R/wzN+zf8A9G+/DX/wlLD/AONV6VRQB5r/AMMzfs3/APRvvw1/8JSw/wDjVH/DM37N/wD0b78Nf/CUsP8A41XpVFAFXTNM03RNNtNG0bT7aw0+wgjtbS0tYliht4UUKkcaKAqIqgAKAAAABVq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yX9qz/kgfij/ALcv/S2CvWq8l/as/wCSB+KP+3L/ANLYK9bIf+Rrhf8Ar5D/ANKRxZl/uVb/AAy/Jn550UUV/S5+SBRRRQAUUUUAS2w3XES/aFt8uo81t2I+fvHaCcDrwCfQV9I/EjxLpPij4W6tF8TdV8Eav4o0lbSPQda0LUoprm/BYeYJI1w6Kq7t29VUknCggE/NNFebjstjjatKq5WdN3TW+6bSfRO1mtU09r2a7MJjHhOayvzKzT267rrvfvfZn174p8b6Bea78Sm8CePdA07xHf8A9jHT9UfVIIopbaNI/OjjmJ25BDblBJI4xxT/AIn+NE8Ja58X5rHxNbabrU+neHv7P23CRzysqneYVJ3EhWydoyAQeK+Y/CfxE8X+CLa/svDmqRw2uqBBeW89nBdQzbDld0cyOuQT1xms3xH4j1vxbrV14i8R6g97qN6weedwAWIAA4UAAAAAAAAAV87R4T9nXSk06aUV3k+X2Ts1a3L+72u933svYjn3LTk+X3306JXk776vXstLLpr3/wC0nqehaz8XdS1Xw/qNjfWtzb2jtcWcySxySeQgc7kJBORg+9eweNfiVo2nal8YtY8K+ONNjvry00AaXPaX8TPO6AiXyCCd7KCc7clfavk6ivWnkFKpRoUJybVKKjstUpU5a/8AgtL0bOOGcThVqVVFXnb8E1+N7nqP7Smp6HrXxc1PVfD+o2N9bXNvaO1xZTJLHJL5CBzuQkE5GD715dRRXqYHCrBYanhou6gkr+isefisQ8VWlWas2FFFFdRzhRRRQAV+hn7Kf/JA/C//AG+/+ls9fnnX6Gfsp/8AJA/C/wD2+/8ApbPX594k/wDIqp/9fF/6TM+n4T/32X+F/nE9aooor8TP0E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zfEfhzRfFuiXfhzxDYpeadfIEngckBgCCORggggEEcgitKiqhOVOSnB2a1TW6YpRUk4yV0zyH/hk/4Df9CXJ/4M7v/wCO0f8ADJ/wG/6EuT/wZ3f/AMdr16ivU/t7Nf8AoKqf+By/zOP+zcF/z5j/AOAr/I8h/wCGT/gN/wBCXJ/4M7v/AOO0f8Mn/Ab/AKEuT/wZ3f8A8dr16ij+3s1/6Cqn/gcv8w/s3Bf8+Y/+Ar/I8h/4ZP8AgN/0Jcn/AIM7v/47R/wyf8Bv+hLk/wDBnd//AB2vXqKP7ezX/oKqf+By/wAw/s3Bf8+Y/wDgK/yPIf8Ahk/4Df8AQlyf+DO7/wDjtH/DJ/wG/wChLk/8Gd3/APHa9eoo/t7Nf+gqp/4HL/MP7NwX/PmP/gK/yPIf+GT/AIDf9CXJ/wCDO7/+O0f8Mn/Ab/oS5P8AwZ3f/wAdr16ij+3s1/6Cqn/gcv8AMP7NwX/PmP8A4Cv8jyH/AIZP+A3/AEJcn/gzu/8A47R/wyf8Bv8AoS5P/Bnd/wDx2vXqKP7ezX/oKqf+By/zD+zcF/z5j/4Cv8jyH/hk/wCA3/Qlyf8Agzu//jtH/DJ/wG/6EuT/AMGd3/8AHa9eoo/t7Nf+gqp/4HL/ADD+zcF/z5j/AOAr/I8h/wCGT/gN/wBCXJ/4M7v/AOO0f8Mn/Ab/AKEuT/wZ3f8A8dr16ij+3s1/6Cqn/gcv8w/s3Bf8+Y/+Ar/I8h/4ZP8AgN/0Jcn/AIM7v/47R/wyf8Bv+hLk/wDBnd//AB2vXqKP7ezX/oKqf+By/wAw/s3Bf8+Y/wDgK/yPIf8Ahk/4Df8AQlyf+DO7/wDjtemeHPDmi+EtEtPDnh6xSz06xQpBAhJCgkk8nJJJJJJ5JNaVFc2JzLG42Khia0ppa2lJtX+bNaOEw+HfNSgovySX5BRRRXEd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eD/E/xh8SPDnibxBdXfibWfC+lWUMUnhy6h0KO/wBCucQhpDqs6QTXFsom3qzBoEWMKwZjnGyfjBrVvq+peHdL0WPWddufE8eh6ba3GqJBZDGkwXs0gnjti6QqrSYykzs5HIVgse94l+DWm+IrvWGh8YeJdH03xGc65pWnTW622okxrE5ZpIXmiLxoqMYJIiQM/e+asfxt8HbpbO41D4dB49em16LXbe4l1hbD+z5UsUsj5L/YrpWUwRhDHJE4O9zuBC4UHyr3uy++6v8AhfXt0iU9Xp5/lp+O/wCpmQfH3xfq1posfh74W28+q6rZa7ezWl3r/kJajTLtLd0Mq277mcvxhcBsAnBLhL34/XEEc+v6N4cvtTiu9H8KXtlp0t7FCu7V7yaBQCISyuuFLFndW2qFEfzM298Ofgrb+E9I0Ntb1e4utX0zTtWsZXhl3QsNRu0uZuXUu7K0aqrkjI3FlyeJ7b4D+ELW2tLWPUtYKWdn4fsYyZosmPR7hri2J/d9WdiJOxGNoQ81pFRTtLuvu5pX/wDJeWxN7rTs/wA42/8AbjMi+NfiKWJNBHgSxHjKXxJN4bTTP7bP2EyRWv2tp/tf2ff5X2cg/wCo3b2C7f4ham+K9/qXwG8Q/FB9FutGvdNstXdrOC8ikmhks5JojtleJ49xMOQTG6gnkOBzH48+EuoT21zqngJ5P+EhuPES+IYrufWFsDYzm0W1cwv9iukZWiXaY5IXB8xjuBC4u+FvhClp8Fp/hL4n1Wacapa38GoXNpIS4N5LLJJ5byglivnEB3Uk4yRzipjZx1392/ryq9vK9xxsqi5trv7rv9LGZc/G7XrXxbfaT/wgUUmg6X4j0/w1d6qdXxP595DbvFIlt5OGVXuUV8yKQCGUNyF3PiJ8Up/Ad5cafH4b/tK5fR31DTIxd+Ub25W5ht/s33Dsy9zb/P8AN98/Lxzan+E3hy4bUme91IHVPENh4lmxJH8t1aLbLGi/JxGRaR7gck5bDDIxpeKfAei+L9V8P6vqkl0k/hy++3WwhdVWVtv+rlBU7k3COTAIO+JDnjBX2V3vr6OKX4S5n52S2ZMbrfsvvTb/ABVl5Xb3OIn+MT6vr+j2mi2txHp13rY0yO7iuY9t0W0WW/JdHhY7F/drhHRi4yW2qyPX+BPj/wAW+Mrm1j8Sat9sWTwJ4Z1lh5EUeby7+2faJPkUfe8qP5fujb8oGTnpdJ+DPhPRNM8OaTYXGorB4Y1K61S0LSoWeWeG4hZZDs5RUuWCgYI2R5JAINzwJ8LfD/w9kil0W81CYw6Dpnh5ftUiNm2sfO8ljtRf3h899x6HC4C850ThaWm9vyd/xa/pDfw262/9uvf/AMB/yOA1f4+anNpHj54NDs7P/hFdM1S5xZ6/AdXtmtiyo1xZzW5FuJdpeJ8XCFQCw5AOtq3xu1iy8QzWeleB4tQ0Kx8Q6b4XvdTfVhFNHe3XkEstv5JDxRrcRgt5isXO0JtBcX9X+BOheITq6eIfF3ifU4dS03UNJtY7q5gc6Zb3uPPFvJ5PmMTtXHnvLtCgLgcVzviT4L+LNa+JUeqaZeQ6X4Wk1rTdevo11hpDd3doI9sn2P7Gux2EMcZP2sx4UOYi+CIp25oKflf/AMCV7/8Abt9tb2tfUKnwS5N/et9y5bf9vd+l7mp4V+Neva/4n07TdQ8BQ2Gi6xrWsaDY6imr+dM1zYPOCzweSoWN1tpCGEjEMCpXGGO94g+J7eH/ABBqXhqbQTJeQ/2UdNAucC/F7O0GfufJ5Toxf72F2txnAsaZ8KfD2lSaLJb3mosdC1rUtdtt8iHfcXxuTKr4QZQfa5NoGCMLktg5i1zwJeeIfip4c8ZX0NlHpvheyujaslxIbi4u7jahDx7QixxopIO5iWfom3Lml4rp1+7+kEt5tedvv0/AwtL+N91qOv2scng8Q+GtV1fUdA0vVhqAeaa+shN5glt/LAiiY2twEcSOx2Dci7hWp4J+K/8AwmM/g6D+wPsn/CWeFG8T5+1eZ9mwbYeR9wb/APj5+/8AL9z7vPC6b8FfDOmeKE8RJq2sz2ltfXmqWOizTxmwsr26Di4uIgIxLufzZvleRkUyuVVc1H4D+CehfD/WLDV7DxL4h1H+ydKl0PTrbULiF4bOweSORYUCRIx2GJQruWcqcMzYXaU7ac/b/wBtl+PM4vTSy6bMn15e+n/gS/8AbdO9/lbE1P4v+INL8Tah4b0Tw02uX1x4xHhuzivdTS1gh/4k6Xxk3x2zOsYwwIYSvlmYMRtjFrWvih4j1H9nzxH8S/D2jwaZr2naVqji1uLoSR2t3aNLHKRIIyJQrwuy5QB8KDsySOhX4UeHV8UDxYL3Uftg8QHxJs8yPy/tJ03+z9mNmfL8n5sZzv53Y+WrEHw08Pw+AtW+HLTXsulayupJcs8i+dtvpZZJgrBQBgzuF44AGcnkzP8Ah2W9l99lf8bmkZRVaMn8PX73+ljibT4569DdKup+CrZ9L0rUNL0HX9St9WLtbaleRwMohhMC+dArXVurSM0TDecRsFNexV5pD8B/D66rb6jdeKPEd3ALmx1C/sJZrdbXU7+0REgu51SFWEgEUJKxNHGxiQshxXpdaSaa03v+i/W9vK19TCCaST7L+vyv57IKKKKgs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vnea++Idr43+OMXhHwv4d1Kxe4tTczalr09jLG39jW2QkcdnMHG3nJdeeMd6+iKpR6Lo0Ut/PFpNkkmqkNfutuga7IQRgynH7zCKq/Nn5QB0FZ1Ic8ZR7pr77f5GlOfJJS9D5f8W/FPxd4P8Ah3obeDvEOtQyeGfA+iapdW1pY6YLKNplKxm9mvH86RJPKKLHaKJFIJLEsoHY6n4y+JEHjPXdZh8cTJpGj+O9G8OxaL9gtTBLa3cFj52+Qx+duD3RdGWQYIIYMCAvrOo/Df4d6xJaTat4C8OXslhZtp9q9zpcEhgtWUqYIyynbGVJUoMLgkYrRbw14cfzi+gaa32i7iv5s2sZ8y6iCCOZuOZEEUYVzyPLXBG0Y6pVFKr7RrS7f3zTt/4Cmvmc8YOFL2a/lt8+W1/v1PDdA+I3j2+8X+GNVufGzSW3iDxL4i0ufwuLS1C28Onx3axKjhPP37oYmkLOwLSLt2L8rc8nxh+JVn4BfxSPHKaneeI/hvqnjFYRY2wXQLyARGOOIInzRZneMicyNvtz833lHsel/BPwzp/xHn+KFzqN5favJLJNEslnYQJE7RtEGL29vFNOVid0UzySlVY45Oa2LzSvht8PbTVvEcnh7RtHi1i4iTVbm20xFe9lmlESed5abpSzygZbP3iTxk1lTjJuKirtqyXnZq3ndtO+r0stzbmUZuT2vf5Xv+Wltn17Hjfxi8Tax4qk8UeGtP8AGtzZ2OlXHgieJtPS2ZopbrUyJCWkifOV8iQA8fInG1mVuq+HXizxfN8RJNH8VeLb69h1JNTl06NINOn0q6hguVRWtJ7bFxG8aMqypcghnY7CNpFd9afDL4bWGj3Xh6x+Hvhq20q+iWC6sYdJt0t54lZmVHjCbWUM7sAQQCzHuauaR4K8G+H9Vvtd0Hwlo2m6lqePt15aWEUM91jp5siqGfH+0TTTSlptr+KS/C3/AADNJ8ii99P6+f8ATPFfHXxU8XaZ8UYLfQPEOtSaVa+LNJ8N3dv9h0yLSla5WEywO0rm+muNkwkDwhYlG0EHa5Meu/EXx1H8PvGnxJj+JkOk31r/AMJNY6Z4dms7Nkjk09rhIXhLL5zTgQCZw7SIVYgRqMMParrwD4EvtcfxPfeCtBuNYkEQfUJdNhe5YROrxZlK7zsdEZeflKqRggUlx8P/AAHd6nqOtXXgnQJtQ1e2NnqN3JpsLTXluQAYpnK7pEIAG1iRgDipjpDle+uvqo/qm11V93a70uudS6XWnpf87q/e3nZeK+OvGnxH8JSeI7RPibPHL4G8I23iZDd2FkTr1zNPc7oJQsK7YV8iOFRAI5MzKWdjjO5P448Y2XxN3ar4quLTQ7vUDYWMMUWn3OlK4sDK1tdMpF9b3auskhckwiNQCAWBHq2r+D/CXiG907Utf8LaRqV3pEnnafcXljFNJZycfNCzqTG3yjlcHgelIvg3wgviVvGa+FdHHiB4fs7asLGL7Y0WMbDNt3lcADGcUPX8fxf9Ly3XYhKyt6fkl+d353t2a87+CPijxbqWoX2i+N/Emp3+prpllqRhurfT2tispkH2iyubHCvayFCESZfOATLEhhXn+taT4f1jwh8QPHnibwv4e17xboOu6rHe3Gs6w2nXWiWMLyG1+xXIhne1YwLbyIEWMO0pctnr9CeHfB3hHwgl1H4S8K6PoiX0xuLpdOsYrYTynq7iNRub3OTUGseAPAfiHWbTxH4g8E6DqerWGPsl/eabDNcW+DkeXI6lkweeCOaU7yd46O1r9tU7/hbpfe62Ki0t9dU/XRq3le9+ttN9zxT/AIWx44vdSuvE9t4kNha6V4j8PaDF4XeCCQX1vqEFo8k0kpTzzKPtcjIyMiYtjuRvmItaL8T/AB2/iPS9dm8Rfb4db8U6/wCHX8KrawKLOGwW6MU0bqvneafssZcyOUIuRtVPlJ9pufCHhO88Q23i678L6RPrtnEYbbVJLKJruGM5yiTFd6qdzcA45PrSQeD/AAnaeILrxbZ+GdJt9dvYhBc6pFZRLeTRjGFeYLvYDavBJHA9Kc3dPl038+i776pvyvptrMVZJPXby79tt162130+X/EHjnxtr3w21Ya78Qhrdr4q+EmreJ7jThZ2sS2FywhVUiaJFk8lRJIiiRmbKOWZjgL12q/FH4pL8Tb600mC/i0bQ/Emk6CYJJtHg0ye3uIbdpXme4mS9+0n7QxiEK7G8tF2uWbHoHhH4B+CfC2q6zrN0X12512Ce2vFv9P0+GF4p2Vp1aG0toY5TIUTe8qu7BFBbAxXY3Xgvwde+ILXxZe+E9GuNcsI/KtdTlsInu4E5+VJiu9RyeAQOTWnMrxdtr3X/bzaXnaPu6+vRBK7TV++vrGK+Wqb0/VmzRRRWY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8/+O9teXPwzvlsNOvb6WK+0y4MFlayXMzRx38DuVijVnfCKxwoJwDXoFFa4er7CtCta/K0/uaYpLmTR4n8XNSuviP4Y0i48M6bqb6NYa2ra7a614L1OdZ7b7PLt3ac4gnu4xM0JKx7gCASG2kVxOreFNem8A+EfC2q+D5datXi1d4JtV8I3d2loWnH2W2XTkumFqTGxEM9zJ+5SMK2wsyj6ior0qObPDwjTpRtGLbWqvezV72WuvpZJW78rw3PP2k3ra3W299r7Pr16ppny5L8Pda1zwVreq6/4N1G916D4R6XY2Ml3YSSXK6i1vfJcRxllLfaPnVWA+fEmD97n1b4b+DLfwX8Q/FVpoegPpei3ekaNOnlwskE97m7WeTONrTFVg8xvvH5C3JBr02ipxObVcTGcGrKXS+i1T/NfiyaeChT5LP4fvfuqP5I+cdJ+EOnajrPh6817wJLcfb/FfildYN1ZuVmsHlvHt0uARhrdnEEiK/yF2VgMtk4F54R8Ry+EdMt/EngvxDqeqt4E0+w8JOlhPLLpGuI03mO8mD9ik+a0PnSbBtiZd/BU/VtFaxzuspXautOr0s5PTtfms+6VivqcPefWTvt5p281ofPHiv4deILy2+Juu6doAGvXuu6ZEL2TTXme60lLfTjeRxKrI80TiOYPFHIvmFCmdwFdt+z/AKLe6J4c1iN0lg0+41aSbTrQeHJdCt7eExRBltrOaeWWKIyB2w/lnezkIFIJ9RorCpmlWrhnhmtNPwUV2v8AZ0s1a8t7jWEgqiqLdX/G/wDnq93ZdgooorzDq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55574" y="2434268"/>
            <a:ext cx="8881745" cy="4181338"/>
            <a:chOff x="155574" y="2173016"/>
            <a:chExt cx="8881745" cy="4181338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2" b="5417"/>
            <a:stretch/>
          </p:blipFill>
          <p:spPr bwMode="auto">
            <a:xfrm>
              <a:off x="155574" y="2173016"/>
              <a:ext cx="8881745" cy="41813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2558648" y="2727234"/>
              <a:ext cx="1479952" cy="703577"/>
              <a:chOff x="2558648" y="2712720"/>
              <a:chExt cx="1479952" cy="70357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864797" y="2712720"/>
                <a:ext cx="510702" cy="167640"/>
              </a:xfrm>
              <a:prstGeom prst="rect">
                <a:avLst/>
              </a:prstGeom>
              <a:pattFill prst="pct20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64798" y="3203786"/>
                <a:ext cx="1173802" cy="128691"/>
              </a:xfrm>
              <a:prstGeom prst="rect">
                <a:avLst/>
              </a:prstGeom>
              <a:pattFill prst="pct20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558648" y="3332477"/>
                <a:ext cx="586901" cy="83820"/>
              </a:xfrm>
              <a:prstGeom prst="rect">
                <a:avLst/>
              </a:prstGeom>
              <a:pattFill prst="pct20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065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07" y="14068"/>
            <a:ext cx="8668011" cy="107168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BƯỚC 7 – SỬ DỤNG PHẦN MỀM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26174" y="1389265"/>
            <a:ext cx="2189690" cy="4897130"/>
          </a:xfrm>
        </p:spPr>
        <p:txBody>
          <a:bodyPr/>
          <a:lstStyle/>
          <a:p>
            <a:pPr algn="ctr"/>
            <a:r>
              <a:rPr lang="vi-VN" sz="2000" dirty="0" smtClean="0">
                <a:solidFill>
                  <a:srgbClr val="000000"/>
                </a:solidFill>
              </a:rPr>
              <a:t>T</a:t>
            </a:r>
            <a:r>
              <a:rPr lang="en-US" sz="2000" dirty="0" err="1" smtClean="0">
                <a:solidFill>
                  <a:srgbClr val="000000"/>
                </a:solidFill>
              </a:rPr>
              <a:t>rước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sử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dụng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người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dùng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khảo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mục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</a:rPr>
              <a:t>Hướng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dẫn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sử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dụng</a:t>
            </a:r>
            <a:r>
              <a:rPr lang="en-US" sz="2000" b="1" dirty="0" smtClean="0">
                <a:solidFill>
                  <a:srgbClr val="000000"/>
                </a:solidFill>
              </a:rPr>
              <a:t>” </a:t>
            </a:r>
            <a:r>
              <a:rPr lang="en-US" sz="2000" dirty="0" err="1" smtClean="0">
                <a:solidFill>
                  <a:srgbClr val="000000"/>
                </a:solidFill>
              </a:rPr>
              <a:t>để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có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thông</a:t>
            </a:r>
            <a:r>
              <a:rPr lang="en-US" sz="2000" dirty="0" smtClean="0">
                <a:solidFill>
                  <a:srgbClr val="000000"/>
                </a:solidFill>
              </a:rPr>
              <a:t> tin chi </a:t>
            </a:r>
            <a:r>
              <a:rPr lang="en-US" sz="2000" dirty="0" err="1" smtClean="0">
                <a:solidFill>
                  <a:srgbClr val="000000"/>
                </a:solidFill>
              </a:rPr>
              <a:t>tiết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các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chức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năng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của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phần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mềm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GB" sz="20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678" y="1378633"/>
            <a:ext cx="6786800" cy="5036235"/>
            <a:chOff x="121746" y="1364565"/>
            <a:chExt cx="6786800" cy="503623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94"/>
            <a:stretch/>
          </p:blipFill>
          <p:spPr bwMode="auto">
            <a:xfrm>
              <a:off x="121746" y="1364565"/>
              <a:ext cx="6786800" cy="503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506440" y="2975323"/>
              <a:ext cx="844061" cy="351692"/>
            </a:xfrm>
            <a:prstGeom prst="ellipse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16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6607" y="14068"/>
            <a:ext cx="8668011" cy="107168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LƯU Ý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229" y="1969001"/>
            <a:ext cx="8592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7896">
              <a:lnSpc>
                <a:spcPct val="130000"/>
              </a:lnSpc>
              <a:defRPr/>
            </a:pPr>
            <a:r>
              <a:rPr lang="en-US" altLang="en-US" sz="4000" dirty="0"/>
              <a:t>Công ty Ajinomoto </a:t>
            </a:r>
            <a:r>
              <a:rPr lang="en-US" altLang="en-US" sz="4000" dirty="0" err="1"/>
              <a:t>Việt</a:t>
            </a:r>
            <a:r>
              <a:rPr lang="en-US" altLang="en-US" sz="4000" dirty="0"/>
              <a:t> Nam </a:t>
            </a:r>
            <a:r>
              <a:rPr lang="en-US" altLang="en-US" sz="4000" dirty="0" err="1"/>
              <a:t>sẽ</a:t>
            </a:r>
            <a:r>
              <a:rPr lang="en-US" altLang="en-US" sz="4000" dirty="0"/>
              <a:t> </a:t>
            </a:r>
            <a:r>
              <a:rPr lang="en-US" altLang="en-US" sz="4000" dirty="0" err="1"/>
              <a:t>kích</a:t>
            </a:r>
            <a:r>
              <a:rPr lang="en-US" altLang="en-US" sz="4000" dirty="0"/>
              <a:t> </a:t>
            </a:r>
            <a:r>
              <a:rPr lang="en-US" altLang="en-US" sz="4000" dirty="0" err="1"/>
              <a:t>hoạt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các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trường</a:t>
            </a:r>
            <a:r>
              <a:rPr lang="en-US" altLang="en-US" sz="4000" dirty="0"/>
              <a:t>,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</a:rPr>
              <a:t>mỗi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</a:rPr>
              <a:t>trường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 1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</a:rPr>
              <a:t>tài</a:t>
            </a:r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khoản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en-US" altLang="en-US" sz="4000" b="1" dirty="0" smtClean="0"/>
              <a:t> </a:t>
            </a:r>
            <a:r>
              <a:rPr lang="en-US" altLang="en-US" sz="4000" dirty="0" err="1" smtClean="0"/>
              <a:t>Tài</a:t>
            </a:r>
            <a:r>
              <a:rPr lang="en-US" altLang="en-US" sz="4000" dirty="0" smtClean="0"/>
              <a:t> </a:t>
            </a:r>
            <a:r>
              <a:rPr lang="en-US" altLang="en-US" sz="4000" dirty="0" err="1"/>
              <a:t>khoản</a:t>
            </a:r>
            <a:r>
              <a:rPr lang="en-US" altLang="en-US" sz="4000" dirty="0"/>
              <a:t> </a:t>
            </a:r>
            <a:r>
              <a:rPr lang="en-US" altLang="en-US" sz="4000" dirty="0" err="1"/>
              <a:t>này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chỉ</a:t>
            </a:r>
            <a:r>
              <a:rPr lang="en-US" altLang="en-US" sz="4000" dirty="0"/>
              <a:t> </a:t>
            </a:r>
            <a:r>
              <a:rPr lang="en-US" altLang="en-US" sz="4000" dirty="0" err="1"/>
              <a:t>được</a:t>
            </a:r>
            <a:r>
              <a:rPr lang="en-US" altLang="en-US" sz="4000" dirty="0"/>
              <a:t> </a:t>
            </a:r>
            <a:r>
              <a:rPr lang="en-US" altLang="en-US" sz="4000" dirty="0" err="1"/>
              <a:t>phép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sử</a:t>
            </a:r>
            <a:r>
              <a:rPr lang="en-US" altLang="en-US" sz="4000" dirty="0"/>
              <a:t> </a:t>
            </a:r>
            <a:r>
              <a:rPr lang="en-US" altLang="en-US" sz="4000" dirty="0" err="1"/>
              <a:t>dụng</a:t>
            </a:r>
            <a:r>
              <a:rPr lang="en-US" altLang="en-US" sz="4000" dirty="0"/>
              <a:t> </a:t>
            </a:r>
            <a:r>
              <a:rPr lang="en-US" altLang="en-US" sz="4000" dirty="0" err="1"/>
              <a:t>cho</a:t>
            </a:r>
            <a:r>
              <a:rPr lang="en-US" altLang="en-US" sz="4000" dirty="0"/>
              <a:t> </a:t>
            </a:r>
            <a:r>
              <a:rPr lang="en-US" altLang="en-US" sz="4000" dirty="0" err="1" smtClean="0"/>
              <a:t>trường</a:t>
            </a:r>
            <a:r>
              <a:rPr lang="en-US" alt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47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turus - Content">
  <a:themeElements>
    <a:clrScheme name="Arcturus Red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FF6B6B"/>
      </a:accent1>
      <a:accent2>
        <a:srgbClr val="FF4F4F"/>
      </a:accent2>
      <a:accent3>
        <a:srgbClr val="FF2121"/>
      </a:accent3>
      <a:accent4>
        <a:srgbClr val="C03E47"/>
      </a:accent4>
      <a:accent5>
        <a:srgbClr val="A2343C"/>
      </a:accent5>
      <a:accent6>
        <a:srgbClr val="882C33"/>
      </a:accent6>
      <a:hlink>
        <a:srgbClr val="FF6B6B"/>
      </a:hlink>
      <a:folHlink>
        <a:srgbClr val="C54D57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turus - Content - No Header">
  <a:themeElements>
    <a:clrScheme name="Arcturus Red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FF6B6B"/>
      </a:accent1>
      <a:accent2>
        <a:srgbClr val="FF4F4F"/>
      </a:accent2>
      <a:accent3>
        <a:srgbClr val="FF2121"/>
      </a:accent3>
      <a:accent4>
        <a:srgbClr val="C03E47"/>
      </a:accent4>
      <a:accent5>
        <a:srgbClr val="A2343C"/>
      </a:accent5>
      <a:accent6>
        <a:srgbClr val="882C33"/>
      </a:accent6>
      <a:hlink>
        <a:srgbClr val="FF6B6B"/>
      </a:hlink>
      <a:folHlink>
        <a:srgbClr val="C54D57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 Red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FF6B6B"/>
      </a:accent1>
      <a:accent2>
        <a:srgbClr val="FF4F4F"/>
      </a:accent2>
      <a:accent3>
        <a:srgbClr val="FF2121"/>
      </a:accent3>
      <a:accent4>
        <a:srgbClr val="C03E47"/>
      </a:accent4>
      <a:accent5>
        <a:srgbClr val="A2343C"/>
      </a:accent5>
      <a:accent6>
        <a:srgbClr val="882C33"/>
      </a:accent6>
      <a:hlink>
        <a:srgbClr val="FF6B6B"/>
      </a:hlink>
      <a:folHlink>
        <a:srgbClr val="C54D57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 Red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FF6B6B"/>
      </a:accent1>
      <a:accent2>
        <a:srgbClr val="FF4F4F"/>
      </a:accent2>
      <a:accent3>
        <a:srgbClr val="FF2121"/>
      </a:accent3>
      <a:accent4>
        <a:srgbClr val="C03E47"/>
      </a:accent4>
      <a:accent5>
        <a:srgbClr val="A2343C"/>
      </a:accent5>
      <a:accent6>
        <a:srgbClr val="882C33"/>
      </a:accent6>
      <a:hlink>
        <a:srgbClr val="FF6B6B"/>
      </a:hlink>
      <a:folHlink>
        <a:srgbClr val="C54D57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 Red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FF6B6B"/>
      </a:accent1>
      <a:accent2>
        <a:srgbClr val="FF4F4F"/>
      </a:accent2>
      <a:accent3>
        <a:srgbClr val="FF2121"/>
      </a:accent3>
      <a:accent4>
        <a:srgbClr val="C03E47"/>
      </a:accent4>
      <a:accent5>
        <a:srgbClr val="A2343C"/>
      </a:accent5>
      <a:accent6>
        <a:srgbClr val="882C33"/>
      </a:accent6>
      <a:hlink>
        <a:srgbClr val="FF6B6B"/>
      </a:hlink>
      <a:folHlink>
        <a:srgbClr val="C54D57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Arcturus - Free Layout">
  <a:themeElements>
    <a:clrScheme name="Arcturus Red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FF6B6B"/>
      </a:accent1>
      <a:accent2>
        <a:srgbClr val="FF4F4F"/>
      </a:accent2>
      <a:accent3>
        <a:srgbClr val="FF2121"/>
      </a:accent3>
      <a:accent4>
        <a:srgbClr val="C03E47"/>
      </a:accent4>
      <a:accent5>
        <a:srgbClr val="A2343C"/>
      </a:accent5>
      <a:accent6>
        <a:srgbClr val="882C33"/>
      </a:accent6>
      <a:hlink>
        <a:srgbClr val="FF6B6B"/>
      </a:hlink>
      <a:folHlink>
        <a:srgbClr val="C54D57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Yellow-cutout-paper-flower-PowerPoint-Templates-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13026</TotalTime>
  <Words>202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Arcturus - Content</vt:lpstr>
      <vt:lpstr>Arcturus - Content - No Header</vt:lpstr>
      <vt:lpstr>Arcturus - Free Layout</vt:lpstr>
      <vt:lpstr>Arcturus - Colored Background</vt:lpstr>
      <vt:lpstr>Arcturus - Content - Right Title</vt:lpstr>
      <vt:lpstr>1_Arcturus - Free Layout</vt:lpstr>
      <vt:lpstr>1_Custom Design</vt:lpstr>
      <vt:lpstr>Yellow-cutout-paper-flower-PowerPoint-Templates-Widescreen</vt:lpstr>
      <vt:lpstr>Cách đăng ký tài khoản  DỰ ÁN BỮA ĂN HỌC ĐƯỜNG </vt:lpstr>
      <vt:lpstr>BƯỚC 1 – TRUY CẬP WEBSITE  DỰ ÁN “BỮA ĂN HỌC ĐƯỜNG”</vt:lpstr>
      <vt:lpstr>BƯỚC 2 –  CHỌN NÚT ĐĂNG KÝ</vt:lpstr>
      <vt:lpstr>BƯỚC 3 –  ĐIỀN THÔNG TIN  TẠI CỬA SỔ ĐĂNG KÝ </vt:lpstr>
      <vt:lpstr>BƯỚC 3 –  ĐIỀN THÔNG TIN  TẠI CỬA SỔ ĐĂNG KÝ </vt:lpstr>
      <vt:lpstr>BƯỚC 4 –  NHẬN THÔNG BÁO   THÔNG TIN ĐÃ ĐƯỢC CHUYỂN ĐI</vt:lpstr>
      <vt:lpstr>BƯỚC 5 –  NHẬN EMAIL THÔNG BÁO   TÀI KHOẢN ĐÃ ĐƯỢC KÍCH HOẠT</vt:lpstr>
      <vt:lpstr>BƯỚC 7 – SỬ DỤNG PHẦN MỀM</vt:lpstr>
      <vt:lpstr>LƯU 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Arcturus</dc:title>
  <dc:creator>Jun Akizaki</dc:creator>
  <cp:lastModifiedBy>Bui Thao Nguyen</cp:lastModifiedBy>
  <cp:revision>561</cp:revision>
  <cp:lastPrinted>2017-01-13T05:54:31Z</cp:lastPrinted>
  <dcterms:created xsi:type="dcterms:W3CDTF">2015-08-02T15:43:04Z</dcterms:created>
  <dcterms:modified xsi:type="dcterms:W3CDTF">2017-04-11T04:11:17Z</dcterms:modified>
</cp:coreProperties>
</file>